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52"/>
  </p:notesMasterIdLst>
  <p:handoutMasterIdLst>
    <p:handoutMasterId r:id="rId5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304" r:id="rId28"/>
    <p:sldId id="301" r:id="rId29"/>
    <p:sldId id="303" r:id="rId30"/>
    <p:sldId id="305" r:id="rId31"/>
    <p:sldId id="279" r:id="rId32"/>
    <p:sldId id="299" r:id="rId33"/>
    <p:sldId id="280" r:id="rId34"/>
    <p:sldId id="281" r:id="rId35"/>
    <p:sldId id="282" r:id="rId36"/>
    <p:sldId id="283" r:id="rId37"/>
    <p:sldId id="300" r:id="rId38"/>
    <p:sldId id="284" r:id="rId39"/>
    <p:sldId id="297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59F209-F8BC-4358-A487-1CCE7E4F00A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DDEF6-EBFC-4E6D-8F2E-D98E80A62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42FCD2-73F1-144D-AC2E-7E5C3CEB7F13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343ECB-7B14-4D40-A4BA-11A25665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43ECB-7B14-4D40-A4BA-11A25665A2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4E5BABA-870A-FB42-93AA-CD39FD72DE83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3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4E5BABA-870A-FB42-93AA-CD39FD72DE83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2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4DA52CC-CAE1-F742-8837-4FA5872D3409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2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43ECB-7B14-4D40-A4BA-11A25665A2E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C3F32DB-811C-FA48-978E-C5317477E57B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0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F8A746A-22C6-5644-A5F1-10C96E5F0F00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0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97996965-CD83-0946-AB58-933FD2D5923C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0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9F8141F-9C86-2649-8809-0F1174C1A16B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640A73B-D3DE-D046-BD6F-60784A1BB2FD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2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8EB162F-9AAA-5941-9295-F67DCE0C200F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5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B0282CC-2D8B-AC40-AE24-C80FA09667D6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9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43DB427-5618-A640-B64C-83B2FD57F2EC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6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Wednesday, August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Wednesday, August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Unit-1-Atoms-Elements-and-Periodicity%20Word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-media.collegeboard.org/digitalServices/swf/ap-webcasts/chemistry/ap_chem_pe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Topic B:</a:t>
            </a:r>
            <a:br>
              <a:rPr lang="en-US" sz="4400" dirty="0" smtClean="0"/>
            </a:br>
            <a:r>
              <a:rPr lang="en-US" sz="4400" dirty="0" smtClean="0"/>
              <a:t>Electrons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Readings: Chapter 6 in BLM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number of electrons present in each shell is given by 2(n</a:t>
            </a:r>
            <a:r>
              <a:rPr lang="en-US" baseline="30000" dirty="0"/>
              <a:t>2</a:t>
            </a:r>
            <a:r>
              <a:rPr lang="en-US" dirty="0"/>
              <a:t>), where n is the shell </a:t>
            </a:r>
            <a:r>
              <a:rPr lang="en-US" dirty="0" smtClean="0"/>
              <a:t>number or energy level.</a:t>
            </a:r>
          </a:p>
          <a:p>
            <a:endParaRPr lang="en-US" dirty="0"/>
          </a:p>
          <a:p>
            <a:r>
              <a:rPr lang="en-US" dirty="0" smtClean="0"/>
              <a:t>Therefore: maximum </a:t>
            </a:r>
            <a:r>
              <a:rPr lang="en-US" dirty="0"/>
              <a:t>number of electrons in </a:t>
            </a:r>
            <a:r>
              <a:rPr lang="en-US" dirty="0" smtClean="0"/>
              <a:t>any energy level or shell in </a:t>
            </a:r>
            <a:r>
              <a:rPr lang="en-US" dirty="0"/>
              <a:t>any atom is;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4118846"/>
            <a:ext cx="7988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3647"/>
            <a:ext cx="8229600" cy="5883353"/>
          </a:xfrm>
        </p:spPr>
        <p:txBody>
          <a:bodyPr/>
          <a:lstStyle/>
          <a:p>
            <a:r>
              <a:rPr lang="en-US" sz="2000" dirty="0" smtClean="0"/>
              <a:t>Each </a:t>
            </a:r>
            <a:r>
              <a:rPr lang="en-US" sz="2000" dirty="0"/>
              <a:t>shell is further divided into sub-</a:t>
            </a:r>
            <a:r>
              <a:rPr lang="en-US" sz="2000" dirty="0" smtClean="0"/>
              <a:t>shells.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number of sub-shells </a:t>
            </a:r>
            <a:r>
              <a:rPr lang="en-US" sz="2000" dirty="0" smtClean="0"/>
              <a:t>within </a:t>
            </a:r>
            <a:r>
              <a:rPr lang="en-US" sz="2000" dirty="0"/>
              <a:t>any given shell is equal to the shell </a:t>
            </a:r>
            <a:r>
              <a:rPr lang="en-US" sz="2000" dirty="0" smtClean="0"/>
              <a:t>number.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sub-</a:t>
            </a:r>
            <a:r>
              <a:rPr lang="en-US" sz="2000" dirty="0" smtClean="0"/>
              <a:t>shells are </a:t>
            </a:r>
            <a:r>
              <a:rPr lang="en-US" sz="2000" dirty="0"/>
              <a:t>given the letters s, p, d and f. </a:t>
            </a:r>
          </a:p>
          <a:p>
            <a:pPr lvl="2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sub-shell </a:t>
            </a:r>
            <a:r>
              <a:rPr lang="en-US" dirty="0" smtClean="0"/>
              <a:t>is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s sub-shell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second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p sub-shell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>
                <a:solidFill>
                  <a:srgbClr val="008000"/>
                </a:solidFill>
              </a:rPr>
              <a:t>third</a:t>
            </a:r>
            <a:r>
              <a:rPr lang="en-US" dirty="0"/>
              <a:t> is a </a:t>
            </a:r>
            <a:r>
              <a:rPr lang="en-US" dirty="0">
                <a:solidFill>
                  <a:srgbClr val="008000"/>
                </a:solidFill>
              </a:rPr>
              <a:t>d sub-shell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>
                <a:solidFill>
                  <a:srgbClr val="660066"/>
                </a:solidFill>
              </a:rPr>
              <a:t>fourth</a:t>
            </a:r>
            <a:r>
              <a:rPr lang="en-US" dirty="0"/>
              <a:t> is an </a:t>
            </a:r>
            <a:r>
              <a:rPr lang="en-US" dirty="0">
                <a:solidFill>
                  <a:srgbClr val="660066"/>
                </a:solidFill>
              </a:rPr>
              <a:t>f sub-shell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09" y="4265153"/>
            <a:ext cx="8213898" cy="22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sub-shell is further divided into orbitals.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s, p, d and f sub-shells are split into 1, 3, 5 and 7 orbitals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orbital can hold a maximum of two electrons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804" y="2815531"/>
            <a:ext cx="7993020" cy="20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Pauli exclusion principle says that all of the electrons in any single atom must be </a:t>
            </a:r>
            <a:r>
              <a:rPr lang="en-US" dirty="0" smtClean="0"/>
              <a:t>unique.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a pair of electrons </a:t>
            </a:r>
            <a:r>
              <a:rPr lang="en-US" sz="2000" dirty="0" smtClean="0"/>
              <a:t>are in </a:t>
            </a:r>
            <a:r>
              <a:rPr lang="en-US" sz="2000" dirty="0"/>
              <a:t>the same </a:t>
            </a:r>
            <a:r>
              <a:rPr lang="en-US" sz="2000" dirty="0" smtClean="0"/>
              <a:t>orbital:</a:t>
            </a:r>
          </a:p>
          <a:p>
            <a:pPr lvl="1"/>
            <a:r>
              <a:rPr lang="en-US" dirty="0" smtClean="0"/>
              <a:t> </a:t>
            </a:r>
            <a:r>
              <a:rPr lang="en-US" sz="1800" dirty="0" smtClean="0"/>
              <a:t>their </a:t>
            </a:r>
            <a:r>
              <a:rPr lang="en-US" sz="1800" u="sng" dirty="0"/>
              <a:t>shell</a:t>
            </a:r>
            <a:r>
              <a:rPr lang="en-US" sz="1800" dirty="0"/>
              <a:t>, </a:t>
            </a:r>
            <a:r>
              <a:rPr lang="en-US" sz="1800" u="sng" dirty="0"/>
              <a:t>sub-shell </a:t>
            </a:r>
            <a:r>
              <a:rPr lang="en-US" sz="1800" dirty="0"/>
              <a:t>and </a:t>
            </a:r>
            <a:r>
              <a:rPr lang="en-US" sz="1800" u="sng" dirty="0"/>
              <a:t>orbita</a:t>
            </a:r>
            <a:r>
              <a:rPr lang="en-US" sz="1800" dirty="0"/>
              <a:t>l are all the </a:t>
            </a:r>
            <a:r>
              <a:rPr lang="en-US" sz="1800" dirty="0" smtClean="0"/>
              <a:t>same!</a:t>
            </a:r>
          </a:p>
          <a:p>
            <a:r>
              <a:rPr lang="en-US" sz="2000" dirty="0" smtClean="0"/>
              <a:t>They </a:t>
            </a:r>
            <a:r>
              <a:rPr lang="en-US" sz="2000" dirty="0"/>
              <a:t>must be distinguished by another method.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is achieved by giving the electrons an intrinsic property known as ‘spin’. </a:t>
            </a:r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/>
              <a:t>electrons in the same orbital are given </a:t>
            </a:r>
            <a:r>
              <a:rPr lang="en-US" sz="2000" u="sng" dirty="0"/>
              <a:t>opposite spins</a:t>
            </a:r>
            <a:r>
              <a:rPr lang="en-US" sz="2000" dirty="0"/>
              <a:t>, </a:t>
            </a:r>
          </a:p>
          <a:p>
            <a:pPr lvl="1"/>
            <a:r>
              <a:rPr lang="en-US" sz="1800" dirty="0" smtClean="0"/>
              <a:t>denoted </a:t>
            </a:r>
            <a:r>
              <a:rPr lang="en-US" sz="1800" dirty="0"/>
              <a:t>as a pair of arrows, one pointing up and one pointing down, </a:t>
            </a:r>
            <a:endParaRPr lang="en-US" sz="1800" dirty="0" smtClean="0"/>
          </a:p>
          <a:p>
            <a:pPr lvl="1"/>
            <a:r>
              <a:rPr lang="en-US" sz="1800" dirty="0" smtClean="0"/>
              <a:t>or </a:t>
            </a:r>
            <a:r>
              <a:rPr lang="en-US" sz="1800" dirty="0"/>
              <a:t>sometimes the numbers +½ and –½.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8763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" charset="0"/>
              </a:rPr>
              <a:t>S orbitals</a:t>
            </a:r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998538" y="2020888"/>
            <a:ext cx="6983412" cy="3652837"/>
          </a:xfrm>
          <a:custGeom>
            <a:avLst/>
            <a:gdLst>
              <a:gd name="T0" fmla="*/ 0 w 4399"/>
              <a:gd name="T1" fmla="*/ 0 h 2301"/>
              <a:gd name="T2" fmla="*/ 2147483647 w 4399"/>
              <a:gd name="T3" fmla="*/ 0 h 2301"/>
              <a:gd name="T4" fmla="*/ 2147483647 w 4399"/>
              <a:gd name="T5" fmla="*/ 2147483647 h 2301"/>
              <a:gd name="T6" fmla="*/ 0 w 4399"/>
              <a:gd name="T7" fmla="*/ 2147483647 h 2301"/>
              <a:gd name="T8" fmla="*/ 0 w 4399"/>
              <a:gd name="T9" fmla="*/ 0 h 2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9"/>
              <a:gd name="T16" fmla="*/ 0 h 2301"/>
              <a:gd name="T17" fmla="*/ 4399 w 4399"/>
              <a:gd name="T18" fmla="*/ 2301 h 2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9" h="2301">
                <a:moveTo>
                  <a:pt x="0" y="0"/>
                </a:moveTo>
                <a:lnTo>
                  <a:pt x="4398" y="0"/>
                </a:lnTo>
                <a:lnTo>
                  <a:pt x="4398" y="2300"/>
                </a:lnTo>
                <a:lnTo>
                  <a:pt x="0" y="230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1423988" y="4135438"/>
            <a:ext cx="1120775" cy="1252537"/>
          </a:xfrm>
          <a:custGeom>
            <a:avLst/>
            <a:gdLst>
              <a:gd name="T0" fmla="*/ 2147483647 w 706"/>
              <a:gd name="T1" fmla="*/ 2147483647 h 789"/>
              <a:gd name="T2" fmla="*/ 2147483647 w 706"/>
              <a:gd name="T3" fmla="*/ 2147483647 h 789"/>
              <a:gd name="T4" fmla="*/ 2147483647 w 706"/>
              <a:gd name="T5" fmla="*/ 2147483647 h 789"/>
              <a:gd name="T6" fmla="*/ 2147483647 w 706"/>
              <a:gd name="T7" fmla="*/ 2147483647 h 789"/>
              <a:gd name="T8" fmla="*/ 2147483647 w 706"/>
              <a:gd name="T9" fmla="*/ 2147483647 h 789"/>
              <a:gd name="T10" fmla="*/ 2147483647 w 706"/>
              <a:gd name="T11" fmla="*/ 2147483647 h 789"/>
              <a:gd name="T12" fmla="*/ 2147483647 w 706"/>
              <a:gd name="T13" fmla="*/ 2147483647 h 789"/>
              <a:gd name="T14" fmla="*/ 2147483647 w 706"/>
              <a:gd name="T15" fmla="*/ 2147483647 h 789"/>
              <a:gd name="T16" fmla="*/ 2147483647 w 706"/>
              <a:gd name="T17" fmla="*/ 2147483647 h 789"/>
              <a:gd name="T18" fmla="*/ 2147483647 w 706"/>
              <a:gd name="T19" fmla="*/ 2147483647 h 789"/>
              <a:gd name="T20" fmla="*/ 2147483647 w 706"/>
              <a:gd name="T21" fmla="*/ 2147483647 h 789"/>
              <a:gd name="T22" fmla="*/ 2147483647 w 706"/>
              <a:gd name="T23" fmla="*/ 2147483647 h 789"/>
              <a:gd name="T24" fmla="*/ 2147483647 w 706"/>
              <a:gd name="T25" fmla="*/ 2147483647 h 789"/>
              <a:gd name="T26" fmla="*/ 2147483647 w 706"/>
              <a:gd name="T27" fmla="*/ 2147483647 h 789"/>
              <a:gd name="T28" fmla="*/ 2147483647 w 706"/>
              <a:gd name="T29" fmla="*/ 2147483647 h 789"/>
              <a:gd name="T30" fmla="*/ 2147483647 w 706"/>
              <a:gd name="T31" fmla="*/ 2147483647 h 789"/>
              <a:gd name="T32" fmla="*/ 2147483647 w 706"/>
              <a:gd name="T33" fmla="*/ 2147483647 h 789"/>
              <a:gd name="T34" fmla="*/ 2147483647 w 706"/>
              <a:gd name="T35" fmla="*/ 2147483647 h 789"/>
              <a:gd name="T36" fmla="*/ 2147483647 w 706"/>
              <a:gd name="T37" fmla="*/ 2147483647 h 789"/>
              <a:gd name="T38" fmla="*/ 2147483647 w 706"/>
              <a:gd name="T39" fmla="*/ 2147483647 h 789"/>
              <a:gd name="T40" fmla="*/ 0 w 706"/>
              <a:gd name="T41" fmla="*/ 2147483647 h 789"/>
              <a:gd name="T42" fmla="*/ 2147483647 w 706"/>
              <a:gd name="T43" fmla="*/ 2147483647 h 789"/>
              <a:gd name="T44" fmla="*/ 2147483647 w 706"/>
              <a:gd name="T45" fmla="*/ 2147483647 h 789"/>
              <a:gd name="T46" fmla="*/ 2147483647 w 706"/>
              <a:gd name="T47" fmla="*/ 2147483647 h 789"/>
              <a:gd name="T48" fmla="*/ 2147483647 w 706"/>
              <a:gd name="T49" fmla="*/ 2147483647 h 789"/>
              <a:gd name="T50" fmla="*/ 2147483647 w 706"/>
              <a:gd name="T51" fmla="*/ 2147483647 h 789"/>
              <a:gd name="T52" fmla="*/ 2147483647 w 706"/>
              <a:gd name="T53" fmla="*/ 2147483647 h 789"/>
              <a:gd name="T54" fmla="*/ 2147483647 w 706"/>
              <a:gd name="T55" fmla="*/ 2147483647 h 789"/>
              <a:gd name="T56" fmla="*/ 2147483647 w 706"/>
              <a:gd name="T57" fmla="*/ 2147483647 h 789"/>
              <a:gd name="T58" fmla="*/ 2147483647 w 706"/>
              <a:gd name="T59" fmla="*/ 2147483647 h 789"/>
              <a:gd name="T60" fmla="*/ 2147483647 w 706"/>
              <a:gd name="T61" fmla="*/ 2147483647 h 789"/>
              <a:gd name="T62" fmla="*/ 2147483647 w 706"/>
              <a:gd name="T63" fmla="*/ 2147483647 h 789"/>
              <a:gd name="T64" fmla="*/ 2147483647 w 706"/>
              <a:gd name="T65" fmla="*/ 2147483647 h 789"/>
              <a:gd name="T66" fmla="*/ 2147483647 w 706"/>
              <a:gd name="T67" fmla="*/ 2147483647 h 789"/>
              <a:gd name="T68" fmla="*/ 2147483647 w 706"/>
              <a:gd name="T69" fmla="*/ 2147483647 h 789"/>
              <a:gd name="T70" fmla="*/ 2147483647 w 706"/>
              <a:gd name="T71" fmla="*/ 2147483647 h 789"/>
              <a:gd name="T72" fmla="*/ 2147483647 w 706"/>
              <a:gd name="T73" fmla="*/ 2147483647 h 789"/>
              <a:gd name="T74" fmla="*/ 2147483647 w 706"/>
              <a:gd name="T75" fmla="*/ 2147483647 h 789"/>
              <a:gd name="T76" fmla="*/ 2147483647 w 706"/>
              <a:gd name="T77" fmla="*/ 2147483647 h 789"/>
              <a:gd name="T78" fmla="*/ 2147483647 w 706"/>
              <a:gd name="T79" fmla="*/ 2147483647 h 789"/>
              <a:gd name="T80" fmla="*/ 2147483647 w 706"/>
              <a:gd name="T81" fmla="*/ 2147483647 h 789"/>
              <a:gd name="T82" fmla="*/ 2147483647 w 706"/>
              <a:gd name="T83" fmla="*/ 2147483647 h 789"/>
              <a:gd name="T84" fmla="*/ 2147483647 w 706"/>
              <a:gd name="T85" fmla="*/ 2147483647 h 789"/>
              <a:gd name="T86" fmla="*/ 2147483647 w 706"/>
              <a:gd name="T87" fmla="*/ 2147483647 h 789"/>
              <a:gd name="T88" fmla="*/ 2147483647 w 706"/>
              <a:gd name="T89" fmla="*/ 2147483647 h 789"/>
              <a:gd name="T90" fmla="*/ 2147483647 w 706"/>
              <a:gd name="T91" fmla="*/ 2147483647 h 789"/>
              <a:gd name="T92" fmla="*/ 2147483647 w 706"/>
              <a:gd name="T93" fmla="*/ 2147483647 h 789"/>
              <a:gd name="T94" fmla="*/ 2147483647 w 706"/>
              <a:gd name="T95" fmla="*/ 2147483647 h 789"/>
              <a:gd name="T96" fmla="*/ 2147483647 w 706"/>
              <a:gd name="T97" fmla="*/ 2147483647 h 789"/>
              <a:gd name="T98" fmla="*/ 2147483647 w 706"/>
              <a:gd name="T99" fmla="*/ 2147483647 h 789"/>
              <a:gd name="T100" fmla="*/ 2147483647 w 706"/>
              <a:gd name="T101" fmla="*/ 2147483647 h 789"/>
              <a:gd name="T102" fmla="*/ 2147483647 w 706"/>
              <a:gd name="T103" fmla="*/ 2147483647 h 789"/>
              <a:gd name="T104" fmla="*/ 2147483647 w 706"/>
              <a:gd name="T105" fmla="*/ 2147483647 h 789"/>
              <a:gd name="T106" fmla="*/ 2147483647 w 706"/>
              <a:gd name="T107" fmla="*/ 2147483647 h 789"/>
              <a:gd name="T108" fmla="*/ 2147483647 w 706"/>
              <a:gd name="T109" fmla="*/ 2147483647 h 789"/>
              <a:gd name="T110" fmla="*/ 2147483647 w 706"/>
              <a:gd name="T111" fmla="*/ 2147483647 h 789"/>
              <a:gd name="T112" fmla="*/ 2147483647 w 706"/>
              <a:gd name="T113" fmla="*/ 2147483647 h 789"/>
              <a:gd name="T114" fmla="*/ 2147483647 w 706"/>
              <a:gd name="T115" fmla="*/ 2147483647 h 789"/>
              <a:gd name="T116" fmla="*/ 2147483647 w 706"/>
              <a:gd name="T117" fmla="*/ 2147483647 h 789"/>
              <a:gd name="T118" fmla="*/ 2147483647 w 706"/>
              <a:gd name="T119" fmla="*/ 2147483647 h 789"/>
              <a:gd name="T120" fmla="*/ 0 w 706"/>
              <a:gd name="T121" fmla="*/ 2147483647 h 7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6"/>
              <a:gd name="T184" fmla="*/ 0 h 789"/>
              <a:gd name="T185" fmla="*/ 706 w 706"/>
              <a:gd name="T186" fmla="*/ 789 h 7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6" h="789">
                <a:moveTo>
                  <a:pt x="575" y="92"/>
                </a:moveTo>
                <a:lnTo>
                  <a:pt x="563" y="82"/>
                </a:lnTo>
                <a:lnTo>
                  <a:pt x="550" y="71"/>
                </a:lnTo>
                <a:lnTo>
                  <a:pt x="536" y="62"/>
                </a:lnTo>
                <a:lnTo>
                  <a:pt x="524" y="54"/>
                </a:lnTo>
                <a:lnTo>
                  <a:pt x="509" y="45"/>
                </a:lnTo>
                <a:lnTo>
                  <a:pt x="495" y="38"/>
                </a:lnTo>
                <a:lnTo>
                  <a:pt x="480" y="31"/>
                </a:lnTo>
                <a:lnTo>
                  <a:pt x="466" y="24"/>
                </a:lnTo>
                <a:lnTo>
                  <a:pt x="451" y="19"/>
                </a:lnTo>
                <a:lnTo>
                  <a:pt x="435" y="14"/>
                </a:lnTo>
                <a:lnTo>
                  <a:pt x="419" y="10"/>
                </a:lnTo>
                <a:lnTo>
                  <a:pt x="403" y="6"/>
                </a:lnTo>
                <a:lnTo>
                  <a:pt x="387" y="4"/>
                </a:lnTo>
                <a:lnTo>
                  <a:pt x="372" y="2"/>
                </a:lnTo>
                <a:lnTo>
                  <a:pt x="355" y="1"/>
                </a:lnTo>
                <a:lnTo>
                  <a:pt x="338" y="0"/>
                </a:lnTo>
                <a:lnTo>
                  <a:pt x="318" y="1"/>
                </a:lnTo>
                <a:lnTo>
                  <a:pt x="298" y="2"/>
                </a:lnTo>
                <a:lnTo>
                  <a:pt x="279" y="5"/>
                </a:lnTo>
                <a:lnTo>
                  <a:pt x="259" y="9"/>
                </a:lnTo>
                <a:lnTo>
                  <a:pt x="240" y="14"/>
                </a:lnTo>
                <a:lnTo>
                  <a:pt x="222" y="20"/>
                </a:lnTo>
                <a:lnTo>
                  <a:pt x="204" y="27"/>
                </a:lnTo>
                <a:lnTo>
                  <a:pt x="186" y="35"/>
                </a:lnTo>
                <a:lnTo>
                  <a:pt x="212" y="34"/>
                </a:lnTo>
                <a:lnTo>
                  <a:pt x="239" y="34"/>
                </a:lnTo>
                <a:lnTo>
                  <a:pt x="264" y="35"/>
                </a:lnTo>
                <a:lnTo>
                  <a:pt x="290" y="36"/>
                </a:lnTo>
                <a:lnTo>
                  <a:pt x="316" y="38"/>
                </a:lnTo>
                <a:lnTo>
                  <a:pt x="341" y="40"/>
                </a:lnTo>
                <a:lnTo>
                  <a:pt x="366" y="43"/>
                </a:lnTo>
                <a:lnTo>
                  <a:pt x="392" y="46"/>
                </a:lnTo>
                <a:lnTo>
                  <a:pt x="416" y="50"/>
                </a:lnTo>
                <a:lnTo>
                  <a:pt x="440" y="55"/>
                </a:lnTo>
                <a:lnTo>
                  <a:pt x="463" y="59"/>
                </a:lnTo>
                <a:lnTo>
                  <a:pt x="487" y="65"/>
                </a:lnTo>
                <a:lnTo>
                  <a:pt x="510" y="71"/>
                </a:lnTo>
                <a:lnTo>
                  <a:pt x="532" y="78"/>
                </a:lnTo>
                <a:lnTo>
                  <a:pt x="554" y="84"/>
                </a:lnTo>
                <a:lnTo>
                  <a:pt x="575" y="92"/>
                </a:lnTo>
                <a:lnTo>
                  <a:pt x="0" y="558"/>
                </a:lnTo>
                <a:lnTo>
                  <a:pt x="12" y="583"/>
                </a:lnTo>
                <a:lnTo>
                  <a:pt x="25" y="607"/>
                </a:lnTo>
                <a:lnTo>
                  <a:pt x="40" y="629"/>
                </a:lnTo>
                <a:lnTo>
                  <a:pt x="57" y="651"/>
                </a:lnTo>
                <a:lnTo>
                  <a:pt x="74" y="671"/>
                </a:lnTo>
                <a:lnTo>
                  <a:pt x="93" y="690"/>
                </a:lnTo>
                <a:lnTo>
                  <a:pt x="114" y="708"/>
                </a:lnTo>
                <a:lnTo>
                  <a:pt x="135" y="723"/>
                </a:lnTo>
                <a:lnTo>
                  <a:pt x="157" y="738"/>
                </a:lnTo>
                <a:lnTo>
                  <a:pt x="181" y="751"/>
                </a:lnTo>
                <a:lnTo>
                  <a:pt x="205" y="762"/>
                </a:lnTo>
                <a:lnTo>
                  <a:pt x="230" y="771"/>
                </a:lnTo>
                <a:lnTo>
                  <a:pt x="257" y="778"/>
                </a:lnTo>
                <a:lnTo>
                  <a:pt x="283" y="784"/>
                </a:lnTo>
                <a:lnTo>
                  <a:pt x="310" y="787"/>
                </a:lnTo>
                <a:lnTo>
                  <a:pt x="338" y="788"/>
                </a:lnTo>
                <a:lnTo>
                  <a:pt x="355" y="787"/>
                </a:lnTo>
                <a:lnTo>
                  <a:pt x="372" y="786"/>
                </a:lnTo>
                <a:lnTo>
                  <a:pt x="388" y="784"/>
                </a:lnTo>
                <a:lnTo>
                  <a:pt x="405" y="781"/>
                </a:lnTo>
                <a:lnTo>
                  <a:pt x="422" y="778"/>
                </a:lnTo>
                <a:lnTo>
                  <a:pt x="438" y="773"/>
                </a:lnTo>
                <a:lnTo>
                  <a:pt x="454" y="768"/>
                </a:lnTo>
                <a:lnTo>
                  <a:pt x="470" y="762"/>
                </a:lnTo>
                <a:lnTo>
                  <a:pt x="485" y="756"/>
                </a:lnTo>
                <a:lnTo>
                  <a:pt x="499" y="749"/>
                </a:lnTo>
                <a:lnTo>
                  <a:pt x="514" y="740"/>
                </a:lnTo>
                <a:lnTo>
                  <a:pt x="528" y="732"/>
                </a:lnTo>
                <a:lnTo>
                  <a:pt x="542" y="722"/>
                </a:lnTo>
                <a:lnTo>
                  <a:pt x="555" y="713"/>
                </a:lnTo>
                <a:lnTo>
                  <a:pt x="568" y="702"/>
                </a:lnTo>
                <a:lnTo>
                  <a:pt x="581" y="691"/>
                </a:lnTo>
                <a:lnTo>
                  <a:pt x="592" y="680"/>
                </a:lnTo>
                <a:lnTo>
                  <a:pt x="604" y="668"/>
                </a:lnTo>
                <a:lnTo>
                  <a:pt x="615" y="655"/>
                </a:lnTo>
                <a:lnTo>
                  <a:pt x="626" y="642"/>
                </a:lnTo>
                <a:lnTo>
                  <a:pt x="636" y="629"/>
                </a:lnTo>
                <a:lnTo>
                  <a:pt x="645" y="615"/>
                </a:lnTo>
                <a:lnTo>
                  <a:pt x="653" y="600"/>
                </a:lnTo>
                <a:lnTo>
                  <a:pt x="662" y="585"/>
                </a:lnTo>
                <a:lnTo>
                  <a:pt x="670" y="570"/>
                </a:lnTo>
                <a:lnTo>
                  <a:pt x="677" y="554"/>
                </a:lnTo>
                <a:lnTo>
                  <a:pt x="683" y="538"/>
                </a:lnTo>
                <a:lnTo>
                  <a:pt x="689" y="522"/>
                </a:lnTo>
                <a:lnTo>
                  <a:pt x="695" y="505"/>
                </a:lnTo>
                <a:lnTo>
                  <a:pt x="699" y="488"/>
                </a:lnTo>
                <a:lnTo>
                  <a:pt x="702" y="471"/>
                </a:lnTo>
                <a:lnTo>
                  <a:pt x="705" y="453"/>
                </a:lnTo>
                <a:lnTo>
                  <a:pt x="692" y="464"/>
                </a:lnTo>
                <a:lnTo>
                  <a:pt x="676" y="474"/>
                </a:lnTo>
                <a:lnTo>
                  <a:pt x="661" y="484"/>
                </a:lnTo>
                <a:lnTo>
                  <a:pt x="644" y="493"/>
                </a:lnTo>
                <a:lnTo>
                  <a:pt x="626" y="502"/>
                </a:lnTo>
                <a:lnTo>
                  <a:pt x="608" y="510"/>
                </a:lnTo>
                <a:lnTo>
                  <a:pt x="590" y="518"/>
                </a:lnTo>
                <a:lnTo>
                  <a:pt x="570" y="526"/>
                </a:lnTo>
                <a:lnTo>
                  <a:pt x="550" y="532"/>
                </a:lnTo>
                <a:lnTo>
                  <a:pt x="530" y="539"/>
                </a:lnTo>
                <a:lnTo>
                  <a:pt x="509" y="545"/>
                </a:lnTo>
                <a:lnTo>
                  <a:pt x="487" y="551"/>
                </a:lnTo>
                <a:lnTo>
                  <a:pt x="465" y="556"/>
                </a:lnTo>
                <a:lnTo>
                  <a:pt x="442" y="561"/>
                </a:lnTo>
                <a:lnTo>
                  <a:pt x="419" y="565"/>
                </a:lnTo>
                <a:lnTo>
                  <a:pt x="396" y="569"/>
                </a:lnTo>
                <a:lnTo>
                  <a:pt x="372" y="572"/>
                </a:lnTo>
                <a:lnTo>
                  <a:pt x="348" y="575"/>
                </a:lnTo>
                <a:lnTo>
                  <a:pt x="324" y="577"/>
                </a:lnTo>
                <a:lnTo>
                  <a:pt x="300" y="579"/>
                </a:lnTo>
                <a:lnTo>
                  <a:pt x="274" y="580"/>
                </a:lnTo>
                <a:lnTo>
                  <a:pt x="250" y="581"/>
                </a:lnTo>
                <a:lnTo>
                  <a:pt x="225" y="581"/>
                </a:lnTo>
                <a:lnTo>
                  <a:pt x="200" y="581"/>
                </a:lnTo>
                <a:lnTo>
                  <a:pt x="174" y="580"/>
                </a:lnTo>
                <a:lnTo>
                  <a:pt x="150" y="578"/>
                </a:lnTo>
                <a:lnTo>
                  <a:pt x="125" y="577"/>
                </a:lnTo>
                <a:lnTo>
                  <a:pt x="99" y="574"/>
                </a:lnTo>
                <a:lnTo>
                  <a:pt x="74" y="571"/>
                </a:lnTo>
                <a:lnTo>
                  <a:pt x="50" y="567"/>
                </a:lnTo>
                <a:lnTo>
                  <a:pt x="24" y="563"/>
                </a:lnTo>
                <a:lnTo>
                  <a:pt x="0" y="558"/>
                </a:lnTo>
                <a:lnTo>
                  <a:pt x="575" y="9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1412875" y="4189413"/>
            <a:ext cx="1136650" cy="869950"/>
          </a:xfrm>
          <a:custGeom>
            <a:avLst/>
            <a:gdLst>
              <a:gd name="T0" fmla="*/ 2147483647 w 716"/>
              <a:gd name="T1" fmla="*/ 2147483647 h 548"/>
              <a:gd name="T2" fmla="*/ 2147483647 w 716"/>
              <a:gd name="T3" fmla="*/ 2147483647 h 548"/>
              <a:gd name="T4" fmla="*/ 2147483647 w 716"/>
              <a:gd name="T5" fmla="*/ 2147483647 h 548"/>
              <a:gd name="T6" fmla="*/ 2147483647 w 716"/>
              <a:gd name="T7" fmla="*/ 2147483647 h 548"/>
              <a:gd name="T8" fmla="*/ 2147483647 w 716"/>
              <a:gd name="T9" fmla="*/ 2147483647 h 548"/>
              <a:gd name="T10" fmla="*/ 2147483647 w 716"/>
              <a:gd name="T11" fmla="*/ 2147483647 h 548"/>
              <a:gd name="T12" fmla="*/ 2147483647 w 716"/>
              <a:gd name="T13" fmla="*/ 2147483647 h 548"/>
              <a:gd name="T14" fmla="*/ 2147483647 w 716"/>
              <a:gd name="T15" fmla="*/ 2147483647 h 548"/>
              <a:gd name="T16" fmla="*/ 2147483647 w 716"/>
              <a:gd name="T17" fmla="*/ 2147483647 h 548"/>
              <a:gd name="T18" fmla="*/ 2147483647 w 716"/>
              <a:gd name="T19" fmla="*/ 2147483647 h 548"/>
              <a:gd name="T20" fmla="*/ 2147483647 w 716"/>
              <a:gd name="T21" fmla="*/ 2147483647 h 548"/>
              <a:gd name="T22" fmla="*/ 2147483647 w 716"/>
              <a:gd name="T23" fmla="*/ 2147483647 h 548"/>
              <a:gd name="T24" fmla="*/ 2147483647 w 716"/>
              <a:gd name="T25" fmla="*/ 2147483647 h 548"/>
              <a:gd name="T26" fmla="*/ 2147483647 w 716"/>
              <a:gd name="T27" fmla="*/ 2147483647 h 548"/>
              <a:gd name="T28" fmla="*/ 2147483647 w 716"/>
              <a:gd name="T29" fmla="*/ 2147483647 h 548"/>
              <a:gd name="T30" fmla="*/ 2147483647 w 716"/>
              <a:gd name="T31" fmla="*/ 2147483647 h 548"/>
              <a:gd name="T32" fmla="*/ 2147483647 w 716"/>
              <a:gd name="T33" fmla="*/ 2147483647 h 548"/>
              <a:gd name="T34" fmla="*/ 2147483647 w 716"/>
              <a:gd name="T35" fmla="*/ 2147483647 h 548"/>
              <a:gd name="T36" fmla="*/ 2147483647 w 716"/>
              <a:gd name="T37" fmla="*/ 2147483647 h 548"/>
              <a:gd name="T38" fmla="*/ 2147483647 w 716"/>
              <a:gd name="T39" fmla="*/ 2147483647 h 548"/>
              <a:gd name="T40" fmla="*/ 2147483647 w 716"/>
              <a:gd name="T41" fmla="*/ 2147483647 h 548"/>
              <a:gd name="T42" fmla="*/ 2147483647 w 716"/>
              <a:gd name="T43" fmla="*/ 2147483647 h 548"/>
              <a:gd name="T44" fmla="*/ 2147483647 w 716"/>
              <a:gd name="T45" fmla="*/ 2147483647 h 548"/>
              <a:gd name="T46" fmla="*/ 2147483647 w 716"/>
              <a:gd name="T47" fmla="*/ 2147483647 h 548"/>
              <a:gd name="T48" fmla="*/ 2147483647 w 716"/>
              <a:gd name="T49" fmla="*/ 2147483647 h 548"/>
              <a:gd name="T50" fmla="*/ 2147483647 w 716"/>
              <a:gd name="T51" fmla="*/ 2147483647 h 548"/>
              <a:gd name="T52" fmla="*/ 2147483647 w 716"/>
              <a:gd name="T53" fmla="*/ 2147483647 h 548"/>
              <a:gd name="T54" fmla="*/ 2147483647 w 716"/>
              <a:gd name="T55" fmla="*/ 2147483647 h 548"/>
              <a:gd name="T56" fmla="*/ 2147483647 w 716"/>
              <a:gd name="T57" fmla="*/ 2147483647 h 548"/>
              <a:gd name="T58" fmla="*/ 2147483647 w 716"/>
              <a:gd name="T59" fmla="*/ 2147483647 h 548"/>
              <a:gd name="T60" fmla="*/ 2147483647 w 716"/>
              <a:gd name="T61" fmla="*/ 2147483647 h 548"/>
              <a:gd name="T62" fmla="*/ 2147483647 w 716"/>
              <a:gd name="T63" fmla="*/ 2147483647 h 548"/>
              <a:gd name="T64" fmla="*/ 2147483647 w 716"/>
              <a:gd name="T65" fmla="*/ 2147483647 h 548"/>
              <a:gd name="T66" fmla="*/ 2147483647 w 716"/>
              <a:gd name="T67" fmla="*/ 2147483647 h 548"/>
              <a:gd name="T68" fmla="*/ 2147483647 w 716"/>
              <a:gd name="T69" fmla="*/ 2147483647 h 548"/>
              <a:gd name="T70" fmla="*/ 2147483647 w 716"/>
              <a:gd name="T71" fmla="*/ 2147483647 h 548"/>
              <a:gd name="T72" fmla="*/ 2147483647 w 716"/>
              <a:gd name="T73" fmla="*/ 2147483647 h 548"/>
              <a:gd name="T74" fmla="*/ 2147483647 w 716"/>
              <a:gd name="T75" fmla="*/ 2147483647 h 548"/>
              <a:gd name="T76" fmla="*/ 2147483647 w 716"/>
              <a:gd name="T77" fmla="*/ 2147483647 h 548"/>
              <a:gd name="T78" fmla="*/ 2147483647 w 716"/>
              <a:gd name="T79" fmla="*/ 2147483647 h 548"/>
              <a:gd name="T80" fmla="*/ 2147483647 w 716"/>
              <a:gd name="T81" fmla="*/ 2147483647 h 548"/>
              <a:gd name="T82" fmla="*/ 2147483647 w 716"/>
              <a:gd name="T83" fmla="*/ 2147483647 h 548"/>
              <a:gd name="T84" fmla="*/ 2147483647 w 716"/>
              <a:gd name="T85" fmla="*/ 2147483647 h 5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16"/>
              <a:gd name="T130" fmla="*/ 0 h 548"/>
              <a:gd name="T131" fmla="*/ 716 w 716"/>
              <a:gd name="T132" fmla="*/ 548 h 54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16" h="548">
                <a:moveTo>
                  <a:pt x="582" y="58"/>
                </a:moveTo>
                <a:lnTo>
                  <a:pt x="587" y="62"/>
                </a:lnTo>
                <a:lnTo>
                  <a:pt x="591" y="66"/>
                </a:lnTo>
                <a:lnTo>
                  <a:pt x="595" y="70"/>
                </a:lnTo>
                <a:lnTo>
                  <a:pt x="599" y="75"/>
                </a:lnTo>
                <a:lnTo>
                  <a:pt x="603" y="79"/>
                </a:lnTo>
                <a:lnTo>
                  <a:pt x="608" y="83"/>
                </a:lnTo>
                <a:lnTo>
                  <a:pt x="612" y="88"/>
                </a:lnTo>
                <a:lnTo>
                  <a:pt x="616" y="93"/>
                </a:lnTo>
                <a:lnTo>
                  <a:pt x="594" y="82"/>
                </a:lnTo>
                <a:lnTo>
                  <a:pt x="570" y="72"/>
                </a:lnTo>
                <a:lnTo>
                  <a:pt x="545" y="63"/>
                </a:lnTo>
                <a:lnTo>
                  <a:pt x="520" y="55"/>
                </a:lnTo>
                <a:lnTo>
                  <a:pt x="494" y="47"/>
                </a:lnTo>
                <a:lnTo>
                  <a:pt x="466" y="40"/>
                </a:lnTo>
                <a:lnTo>
                  <a:pt x="438" y="34"/>
                </a:lnTo>
                <a:lnTo>
                  <a:pt x="409" y="29"/>
                </a:lnTo>
                <a:lnTo>
                  <a:pt x="380" y="25"/>
                </a:lnTo>
                <a:lnTo>
                  <a:pt x="350" y="21"/>
                </a:lnTo>
                <a:lnTo>
                  <a:pt x="319" y="18"/>
                </a:lnTo>
                <a:lnTo>
                  <a:pt x="289" y="16"/>
                </a:lnTo>
                <a:lnTo>
                  <a:pt x="257" y="15"/>
                </a:lnTo>
                <a:lnTo>
                  <a:pt x="227" y="15"/>
                </a:lnTo>
                <a:lnTo>
                  <a:pt x="195" y="15"/>
                </a:lnTo>
                <a:lnTo>
                  <a:pt x="163" y="17"/>
                </a:lnTo>
                <a:lnTo>
                  <a:pt x="166" y="15"/>
                </a:lnTo>
                <a:lnTo>
                  <a:pt x="171" y="13"/>
                </a:lnTo>
                <a:lnTo>
                  <a:pt x="174" y="11"/>
                </a:lnTo>
                <a:lnTo>
                  <a:pt x="178" y="9"/>
                </a:lnTo>
                <a:lnTo>
                  <a:pt x="182" y="7"/>
                </a:lnTo>
                <a:lnTo>
                  <a:pt x="185" y="5"/>
                </a:lnTo>
                <a:lnTo>
                  <a:pt x="190" y="3"/>
                </a:lnTo>
                <a:lnTo>
                  <a:pt x="193" y="1"/>
                </a:lnTo>
                <a:lnTo>
                  <a:pt x="219" y="0"/>
                </a:lnTo>
                <a:lnTo>
                  <a:pt x="246" y="0"/>
                </a:lnTo>
                <a:lnTo>
                  <a:pt x="271" y="1"/>
                </a:lnTo>
                <a:lnTo>
                  <a:pt x="297" y="2"/>
                </a:lnTo>
                <a:lnTo>
                  <a:pt x="323" y="4"/>
                </a:lnTo>
                <a:lnTo>
                  <a:pt x="348" y="6"/>
                </a:lnTo>
                <a:lnTo>
                  <a:pt x="373" y="9"/>
                </a:lnTo>
                <a:lnTo>
                  <a:pt x="399" y="12"/>
                </a:lnTo>
                <a:lnTo>
                  <a:pt x="423" y="16"/>
                </a:lnTo>
                <a:lnTo>
                  <a:pt x="447" y="21"/>
                </a:lnTo>
                <a:lnTo>
                  <a:pt x="470" y="25"/>
                </a:lnTo>
                <a:lnTo>
                  <a:pt x="494" y="31"/>
                </a:lnTo>
                <a:lnTo>
                  <a:pt x="517" y="37"/>
                </a:lnTo>
                <a:lnTo>
                  <a:pt x="539" y="44"/>
                </a:lnTo>
                <a:lnTo>
                  <a:pt x="561" y="50"/>
                </a:lnTo>
                <a:lnTo>
                  <a:pt x="582" y="58"/>
                </a:lnTo>
                <a:lnTo>
                  <a:pt x="7" y="524"/>
                </a:lnTo>
                <a:lnTo>
                  <a:pt x="6" y="522"/>
                </a:lnTo>
                <a:lnTo>
                  <a:pt x="5" y="520"/>
                </a:lnTo>
                <a:lnTo>
                  <a:pt x="4" y="518"/>
                </a:lnTo>
                <a:lnTo>
                  <a:pt x="4" y="516"/>
                </a:lnTo>
                <a:lnTo>
                  <a:pt x="3" y="513"/>
                </a:lnTo>
                <a:lnTo>
                  <a:pt x="2" y="511"/>
                </a:lnTo>
                <a:lnTo>
                  <a:pt x="1" y="508"/>
                </a:lnTo>
                <a:lnTo>
                  <a:pt x="0" y="506"/>
                </a:lnTo>
                <a:lnTo>
                  <a:pt x="24" y="512"/>
                </a:lnTo>
                <a:lnTo>
                  <a:pt x="49" y="517"/>
                </a:lnTo>
                <a:lnTo>
                  <a:pt x="75" y="521"/>
                </a:lnTo>
                <a:lnTo>
                  <a:pt x="101" y="524"/>
                </a:lnTo>
                <a:lnTo>
                  <a:pt x="126" y="527"/>
                </a:lnTo>
                <a:lnTo>
                  <a:pt x="153" y="530"/>
                </a:lnTo>
                <a:lnTo>
                  <a:pt x="179" y="531"/>
                </a:lnTo>
                <a:lnTo>
                  <a:pt x="204" y="532"/>
                </a:lnTo>
                <a:lnTo>
                  <a:pt x="231" y="533"/>
                </a:lnTo>
                <a:lnTo>
                  <a:pt x="257" y="532"/>
                </a:lnTo>
                <a:lnTo>
                  <a:pt x="284" y="532"/>
                </a:lnTo>
                <a:lnTo>
                  <a:pt x="310" y="530"/>
                </a:lnTo>
                <a:lnTo>
                  <a:pt x="335" y="528"/>
                </a:lnTo>
                <a:lnTo>
                  <a:pt x="362" y="525"/>
                </a:lnTo>
                <a:lnTo>
                  <a:pt x="387" y="522"/>
                </a:lnTo>
                <a:lnTo>
                  <a:pt x="412" y="518"/>
                </a:lnTo>
                <a:lnTo>
                  <a:pt x="438" y="514"/>
                </a:lnTo>
                <a:lnTo>
                  <a:pt x="461" y="508"/>
                </a:lnTo>
                <a:lnTo>
                  <a:pt x="485" y="503"/>
                </a:lnTo>
                <a:lnTo>
                  <a:pt x="508" y="497"/>
                </a:lnTo>
                <a:lnTo>
                  <a:pt x="531" y="489"/>
                </a:lnTo>
                <a:lnTo>
                  <a:pt x="552" y="482"/>
                </a:lnTo>
                <a:lnTo>
                  <a:pt x="572" y="475"/>
                </a:lnTo>
                <a:lnTo>
                  <a:pt x="592" y="466"/>
                </a:lnTo>
                <a:lnTo>
                  <a:pt x="611" y="458"/>
                </a:lnTo>
                <a:lnTo>
                  <a:pt x="629" y="449"/>
                </a:lnTo>
                <a:lnTo>
                  <a:pt x="646" y="439"/>
                </a:lnTo>
                <a:lnTo>
                  <a:pt x="662" y="430"/>
                </a:lnTo>
                <a:lnTo>
                  <a:pt x="677" y="419"/>
                </a:lnTo>
                <a:lnTo>
                  <a:pt x="691" y="409"/>
                </a:lnTo>
                <a:lnTo>
                  <a:pt x="704" y="398"/>
                </a:lnTo>
                <a:lnTo>
                  <a:pt x="715" y="387"/>
                </a:lnTo>
                <a:lnTo>
                  <a:pt x="715" y="391"/>
                </a:lnTo>
                <a:lnTo>
                  <a:pt x="715" y="395"/>
                </a:lnTo>
                <a:lnTo>
                  <a:pt x="714" y="399"/>
                </a:lnTo>
                <a:lnTo>
                  <a:pt x="714" y="403"/>
                </a:lnTo>
                <a:lnTo>
                  <a:pt x="713" y="407"/>
                </a:lnTo>
                <a:lnTo>
                  <a:pt x="713" y="411"/>
                </a:lnTo>
                <a:lnTo>
                  <a:pt x="712" y="415"/>
                </a:lnTo>
                <a:lnTo>
                  <a:pt x="712" y="419"/>
                </a:lnTo>
                <a:lnTo>
                  <a:pt x="699" y="430"/>
                </a:lnTo>
                <a:lnTo>
                  <a:pt x="683" y="440"/>
                </a:lnTo>
                <a:lnTo>
                  <a:pt x="668" y="450"/>
                </a:lnTo>
                <a:lnTo>
                  <a:pt x="651" y="459"/>
                </a:lnTo>
                <a:lnTo>
                  <a:pt x="633" y="468"/>
                </a:lnTo>
                <a:lnTo>
                  <a:pt x="615" y="476"/>
                </a:lnTo>
                <a:lnTo>
                  <a:pt x="597" y="484"/>
                </a:lnTo>
                <a:lnTo>
                  <a:pt x="577" y="492"/>
                </a:lnTo>
                <a:lnTo>
                  <a:pt x="557" y="498"/>
                </a:lnTo>
                <a:lnTo>
                  <a:pt x="537" y="505"/>
                </a:lnTo>
                <a:lnTo>
                  <a:pt x="516" y="511"/>
                </a:lnTo>
                <a:lnTo>
                  <a:pt x="494" y="517"/>
                </a:lnTo>
                <a:lnTo>
                  <a:pt x="472" y="522"/>
                </a:lnTo>
                <a:lnTo>
                  <a:pt x="449" y="527"/>
                </a:lnTo>
                <a:lnTo>
                  <a:pt x="426" y="531"/>
                </a:lnTo>
                <a:lnTo>
                  <a:pt x="403" y="535"/>
                </a:lnTo>
                <a:lnTo>
                  <a:pt x="379" y="538"/>
                </a:lnTo>
                <a:lnTo>
                  <a:pt x="355" y="541"/>
                </a:lnTo>
                <a:lnTo>
                  <a:pt x="331" y="543"/>
                </a:lnTo>
                <a:lnTo>
                  <a:pt x="307" y="545"/>
                </a:lnTo>
                <a:lnTo>
                  <a:pt x="281" y="546"/>
                </a:lnTo>
                <a:lnTo>
                  <a:pt x="257" y="547"/>
                </a:lnTo>
                <a:lnTo>
                  <a:pt x="232" y="547"/>
                </a:lnTo>
                <a:lnTo>
                  <a:pt x="207" y="547"/>
                </a:lnTo>
                <a:lnTo>
                  <a:pt x="181" y="546"/>
                </a:lnTo>
                <a:lnTo>
                  <a:pt x="157" y="544"/>
                </a:lnTo>
                <a:lnTo>
                  <a:pt x="132" y="543"/>
                </a:lnTo>
                <a:lnTo>
                  <a:pt x="106" y="540"/>
                </a:lnTo>
                <a:lnTo>
                  <a:pt x="81" y="537"/>
                </a:lnTo>
                <a:lnTo>
                  <a:pt x="57" y="533"/>
                </a:lnTo>
                <a:lnTo>
                  <a:pt x="31" y="529"/>
                </a:lnTo>
                <a:lnTo>
                  <a:pt x="7" y="524"/>
                </a:lnTo>
                <a:lnTo>
                  <a:pt x="582" y="58"/>
                </a:lnTo>
              </a:path>
            </a:pathLst>
          </a:custGeom>
          <a:solidFill>
            <a:srgbClr val="FF0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1401763" y="4213225"/>
            <a:ext cx="1149350" cy="823913"/>
          </a:xfrm>
          <a:custGeom>
            <a:avLst/>
            <a:gdLst>
              <a:gd name="T0" fmla="*/ 2147483647 w 724"/>
              <a:gd name="T1" fmla="*/ 2147483647 h 519"/>
              <a:gd name="T2" fmla="*/ 2147483647 w 724"/>
              <a:gd name="T3" fmla="*/ 2147483647 h 519"/>
              <a:gd name="T4" fmla="*/ 2147483647 w 724"/>
              <a:gd name="T5" fmla="*/ 2147483647 h 519"/>
              <a:gd name="T6" fmla="*/ 2147483647 w 724"/>
              <a:gd name="T7" fmla="*/ 2147483647 h 519"/>
              <a:gd name="T8" fmla="*/ 2147483647 w 724"/>
              <a:gd name="T9" fmla="*/ 2147483647 h 519"/>
              <a:gd name="T10" fmla="*/ 2147483647 w 724"/>
              <a:gd name="T11" fmla="*/ 2147483647 h 519"/>
              <a:gd name="T12" fmla="*/ 2147483647 w 724"/>
              <a:gd name="T13" fmla="*/ 2147483647 h 519"/>
              <a:gd name="T14" fmla="*/ 2147483647 w 724"/>
              <a:gd name="T15" fmla="*/ 2147483647 h 519"/>
              <a:gd name="T16" fmla="*/ 2147483647 w 724"/>
              <a:gd name="T17" fmla="*/ 2147483647 h 519"/>
              <a:gd name="T18" fmla="*/ 2147483647 w 724"/>
              <a:gd name="T19" fmla="*/ 2147483647 h 519"/>
              <a:gd name="T20" fmla="*/ 2147483647 w 724"/>
              <a:gd name="T21" fmla="*/ 2147483647 h 519"/>
              <a:gd name="T22" fmla="*/ 2147483647 w 724"/>
              <a:gd name="T23" fmla="*/ 0 h 519"/>
              <a:gd name="T24" fmla="*/ 2147483647 w 724"/>
              <a:gd name="T25" fmla="*/ 2147483647 h 519"/>
              <a:gd name="T26" fmla="*/ 2147483647 w 724"/>
              <a:gd name="T27" fmla="*/ 2147483647 h 519"/>
              <a:gd name="T28" fmla="*/ 2147483647 w 724"/>
              <a:gd name="T29" fmla="*/ 2147483647 h 519"/>
              <a:gd name="T30" fmla="*/ 2147483647 w 724"/>
              <a:gd name="T31" fmla="*/ 2147483647 h 519"/>
              <a:gd name="T32" fmla="*/ 2147483647 w 724"/>
              <a:gd name="T33" fmla="*/ 2147483647 h 519"/>
              <a:gd name="T34" fmla="*/ 2147483647 w 724"/>
              <a:gd name="T35" fmla="*/ 2147483647 h 519"/>
              <a:gd name="T36" fmla="*/ 2147483647 w 724"/>
              <a:gd name="T37" fmla="*/ 2147483647 h 519"/>
              <a:gd name="T38" fmla="*/ 2147483647 w 724"/>
              <a:gd name="T39" fmla="*/ 2147483647 h 519"/>
              <a:gd name="T40" fmla="*/ 2147483647 w 724"/>
              <a:gd name="T41" fmla="*/ 2147483647 h 519"/>
              <a:gd name="T42" fmla="*/ 2147483647 w 724"/>
              <a:gd name="T43" fmla="*/ 2147483647 h 519"/>
              <a:gd name="T44" fmla="*/ 2147483647 w 724"/>
              <a:gd name="T45" fmla="*/ 2147483647 h 519"/>
              <a:gd name="T46" fmla="*/ 2147483647 w 724"/>
              <a:gd name="T47" fmla="*/ 2147483647 h 519"/>
              <a:gd name="T48" fmla="*/ 2147483647 w 724"/>
              <a:gd name="T49" fmla="*/ 2147483647 h 519"/>
              <a:gd name="T50" fmla="*/ 2147483647 w 724"/>
              <a:gd name="T51" fmla="*/ 2147483647 h 519"/>
              <a:gd name="T52" fmla="*/ 2147483647 w 724"/>
              <a:gd name="T53" fmla="*/ 2147483647 h 519"/>
              <a:gd name="T54" fmla="*/ 2147483647 w 724"/>
              <a:gd name="T55" fmla="*/ 2147483647 h 519"/>
              <a:gd name="T56" fmla="*/ 2147483647 w 724"/>
              <a:gd name="T57" fmla="*/ 2147483647 h 519"/>
              <a:gd name="T58" fmla="*/ 2147483647 w 724"/>
              <a:gd name="T59" fmla="*/ 2147483647 h 519"/>
              <a:gd name="T60" fmla="*/ 2147483647 w 724"/>
              <a:gd name="T61" fmla="*/ 2147483647 h 519"/>
              <a:gd name="T62" fmla="*/ 2147483647 w 724"/>
              <a:gd name="T63" fmla="*/ 2147483647 h 519"/>
              <a:gd name="T64" fmla="*/ 2147483647 w 724"/>
              <a:gd name="T65" fmla="*/ 2147483647 h 519"/>
              <a:gd name="T66" fmla="*/ 2147483647 w 724"/>
              <a:gd name="T67" fmla="*/ 2147483647 h 519"/>
              <a:gd name="T68" fmla="*/ 2147483647 w 724"/>
              <a:gd name="T69" fmla="*/ 2147483647 h 519"/>
              <a:gd name="T70" fmla="*/ 2147483647 w 724"/>
              <a:gd name="T71" fmla="*/ 2147483647 h 519"/>
              <a:gd name="T72" fmla="*/ 2147483647 w 724"/>
              <a:gd name="T73" fmla="*/ 2147483647 h 519"/>
              <a:gd name="T74" fmla="*/ 2147483647 w 724"/>
              <a:gd name="T75" fmla="*/ 2147483647 h 519"/>
              <a:gd name="T76" fmla="*/ 2147483647 w 724"/>
              <a:gd name="T77" fmla="*/ 2147483647 h 519"/>
              <a:gd name="T78" fmla="*/ 2147483647 w 724"/>
              <a:gd name="T79" fmla="*/ 2147483647 h 519"/>
              <a:gd name="T80" fmla="*/ 2147483647 w 724"/>
              <a:gd name="T81" fmla="*/ 2147483647 h 519"/>
              <a:gd name="T82" fmla="*/ 2147483647 w 724"/>
              <a:gd name="T83" fmla="*/ 2147483647 h 519"/>
              <a:gd name="T84" fmla="*/ 2147483647 w 724"/>
              <a:gd name="T85" fmla="*/ 2147483647 h 519"/>
              <a:gd name="T86" fmla="*/ 2147483647 w 724"/>
              <a:gd name="T87" fmla="*/ 2147483647 h 519"/>
              <a:gd name="T88" fmla="*/ 2147483647 w 724"/>
              <a:gd name="T89" fmla="*/ 2147483647 h 5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24"/>
              <a:gd name="T136" fmla="*/ 0 h 519"/>
              <a:gd name="T137" fmla="*/ 724 w 724"/>
              <a:gd name="T138" fmla="*/ 519 h 5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24" h="519">
                <a:moveTo>
                  <a:pt x="623" y="78"/>
                </a:moveTo>
                <a:lnTo>
                  <a:pt x="627" y="82"/>
                </a:lnTo>
                <a:lnTo>
                  <a:pt x="632" y="87"/>
                </a:lnTo>
                <a:lnTo>
                  <a:pt x="636" y="92"/>
                </a:lnTo>
                <a:lnTo>
                  <a:pt x="640" y="97"/>
                </a:lnTo>
                <a:lnTo>
                  <a:pt x="643" y="102"/>
                </a:lnTo>
                <a:lnTo>
                  <a:pt x="647" y="107"/>
                </a:lnTo>
                <a:lnTo>
                  <a:pt x="652" y="113"/>
                </a:lnTo>
                <a:lnTo>
                  <a:pt x="655" y="118"/>
                </a:lnTo>
                <a:lnTo>
                  <a:pt x="633" y="104"/>
                </a:lnTo>
                <a:lnTo>
                  <a:pt x="609" y="90"/>
                </a:lnTo>
                <a:lnTo>
                  <a:pt x="583" y="78"/>
                </a:lnTo>
                <a:lnTo>
                  <a:pt x="556" y="67"/>
                </a:lnTo>
                <a:lnTo>
                  <a:pt x="527" y="57"/>
                </a:lnTo>
                <a:lnTo>
                  <a:pt x="496" y="47"/>
                </a:lnTo>
                <a:lnTo>
                  <a:pt x="465" y="39"/>
                </a:lnTo>
                <a:lnTo>
                  <a:pt x="432" y="32"/>
                </a:lnTo>
                <a:lnTo>
                  <a:pt x="398" y="26"/>
                </a:lnTo>
                <a:lnTo>
                  <a:pt x="363" y="21"/>
                </a:lnTo>
                <a:lnTo>
                  <a:pt x="329" y="17"/>
                </a:lnTo>
                <a:lnTo>
                  <a:pt x="293" y="15"/>
                </a:lnTo>
                <a:lnTo>
                  <a:pt x="256" y="14"/>
                </a:lnTo>
                <a:lnTo>
                  <a:pt x="219" y="14"/>
                </a:lnTo>
                <a:lnTo>
                  <a:pt x="182" y="16"/>
                </a:lnTo>
                <a:lnTo>
                  <a:pt x="145" y="18"/>
                </a:lnTo>
                <a:lnTo>
                  <a:pt x="148" y="16"/>
                </a:lnTo>
                <a:lnTo>
                  <a:pt x="151" y="14"/>
                </a:lnTo>
                <a:lnTo>
                  <a:pt x="154" y="12"/>
                </a:lnTo>
                <a:lnTo>
                  <a:pt x="158" y="10"/>
                </a:lnTo>
                <a:lnTo>
                  <a:pt x="161" y="8"/>
                </a:lnTo>
                <a:lnTo>
                  <a:pt x="164" y="6"/>
                </a:lnTo>
                <a:lnTo>
                  <a:pt x="167" y="4"/>
                </a:lnTo>
                <a:lnTo>
                  <a:pt x="170" y="2"/>
                </a:lnTo>
                <a:lnTo>
                  <a:pt x="202" y="0"/>
                </a:lnTo>
                <a:lnTo>
                  <a:pt x="234" y="0"/>
                </a:lnTo>
                <a:lnTo>
                  <a:pt x="264" y="0"/>
                </a:lnTo>
                <a:lnTo>
                  <a:pt x="296" y="1"/>
                </a:lnTo>
                <a:lnTo>
                  <a:pt x="326" y="3"/>
                </a:lnTo>
                <a:lnTo>
                  <a:pt x="357" y="6"/>
                </a:lnTo>
                <a:lnTo>
                  <a:pt x="387" y="10"/>
                </a:lnTo>
                <a:lnTo>
                  <a:pt x="416" y="14"/>
                </a:lnTo>
                <a:lnTo>
                  <a:pt x="445" y="19"/>
                </a:lnTo>
                <a:lnTo>
                  <a:pt x="473" y="25"/>
                </a:lnTo>
                <a:lnTo>
                  <a:pt x="501" y="32"/>
                </a:lnTo>
                <a:lnTo>
                  <a:pt x="527" y="40"/>
                </a:lnTo>
                <a:lnTo>
                  <a:pt x="552" y="48"/>
                </a:lnTo>
                <a:lnTo>
                  <a:pt x="577" y="57"/>
                </a:lnTo>
                <a:lnTo>
                  <a:pt x="601" y="67"/>
                </a:lnTo>
                <a:lnTo>
                  <a:pt x="623" y="78"/>
                </a:lnTo>
                <a:lnTo>
                  <a:pt x="7" y="491"/>
                </a:lnTo>
                <a:lnTo>
                  <a:pt x="6" y="489"/>
                </a:lnTo>
                <a:lnTo>
                  <a:pt x="6" y="487"/>
                </a:lnTo>
                <a:lnTo>
                  <a:pt x="4" y="485"/>
                </a:lnTo>
                <a:lnTo>
                  <a:pt x="3" y="483"/>
                </a:lnTo>
                <a:lnTo>
                  <a:pt x="2" y="481"/>
                </a:lnTo>
                <a:lnTo>
                  <a:pt x="2" y="479"/>
                </a:lnTo>
                <a:lnTo>
                  <a:pt x="1" y="477"/>
                </a:lnTo>
                <a:lnTo>
                  <a:pt x="0" y="474"/>
                </a:lnTo>
                <a:lnTo>
                  <a:pt x="26" y="481"/>
                </a:lnTo>
                <a:lnTo>
                  <a:pt x="52" y="486"/>
                </a:lnTo>
                <a:lnTo>
                  <a:pt x="79" y="491"/>
                </a:lnTo>
                <a:lnTo>
                  <a:pt x="106" y="495"/>
                </a:lnTo>
                <a:lnTo>
                  <a:pt x="133" y="498"/>
                </a:lnTo>
                <a:lnTo>
                  <a:pt x="161" y="501"/>
                </a:lnTo>
                <a:lnTo>
                  <a:pt x="188" y="502"/>
                </a:lnTo>
                <a:lnTo>
                  <a:pt x="216" y="503"/>
                </a:lnTo>
                <a:lnTo>
                  <a:pt x="244" y="504"/>
                </a:lnTo>
                <a:lnTo>
                  <a:pt x="272" y="503"/>
                </a:lnTo>
                <a:lnTo>
                  <a:pt x="299" y="502"/>
                </a:lnTo>
                <a:lnTo>
                  <a:pt x="326" y="500"/>
                </a:lnTo>
                <a:lnTo>
                  <a:pt x="354" y="498"/>
                </a:lnTo>
                <a:lnTo>
                  <a:pt x="381" y="494"/>
                </a:lnTo>
                <a:lnTo>
                  <a:pt x="408" y="490"/>
                </a:lnTo>
                <a:lnTo>
                  <a:pt x="434" y="485"/>
                </a:lnTo>
                <a:lnTo>
                  <a:pt x="460" y="480"/>
                </a:lnTo>
                <a:lnTo>
                  <a:pt x="485" y="473"/>
                </a:lnTo>
                <a:lnTo>
                  <a:pt x="509" y="466"/>
                </a:lnTo>
                <a:lnTo>
                  <a:pt x="532" y="459"/>
                </a:lnTo>
                <a:lnTo>
                  <a:pt x="555" y="451"/>
                </a:lnTo>
                <a:lnTo>
                  <a:pt x="576" y="442"/>
                </a:lnTo>
                <a:lnTo>
                  <a:pt x="596" y="434"/>
                </a:lnTo>
                <a:lnTo>
                  <a:pt x="615" y="424"/>
                </a:lnTo>
                <a:lnTo>
                  <a:pt x="633" y="414"/>
                </a:lnTo>
                <a:lnTo>
                  <a:pt x="650" y="403"/>
                </a:lnTo>
                <a:lnTo>
                  <a:pt x="665" y="392"/>
                </a:lnTo>
                <a:lnTo>
                  <a:pt x="679" y="381"/>
                </a:lnTo>
                <a:lnTo>
                  <a:pt x="693" y="369"/>
                </a:lnTo>
                <a:lnTo>
                  <a:pt x="704" y="357"/>
                </a:lnTo>
                <a:lnTo>
                  <a:pt x="715" y="345"/>
                </a:lnTo>
                <a:lnTo>
                  <a:pt x="723" y="332"/>
                </a:lnTo>
                <a:lnTo>
                  <a:pt x="723" y="335"/>
                </a:lnTo>
                <a:lnTo>
                  <a:pt x="723" y="339"/>
                </a:lnTo>
                <a:lnTo>
                  <a:pt x="723" y="342"/>
                </a:lnTo>
                <a:lnTo>
                  <a:pt x="723" y="346"/>
                </a:lnTo>
                <a:lnTo>
                  <a:pt x="723" y="349"/>
                </a:lnTo>
                <a:lnTo>
                  <a:pt x="723" y="352"/>
                </a:lnTo>
                <a:lnTo>
                  <a:pt x="723" y="355"/>
                </a:lnTo>
                <a:lnTo>
                  <a:pt x="723" y="358"/>
                </a:lnTo>
                <a:lnTo>
                  <a:pt x="723" y="362"/>
                </a:lnTo>
                <a:lnTo>
                  <a:pt x="723" y="365"/>
                </a:lnTo>
                <a:lnTo>
                  <a:pt x="722" y="369"/>
                </a:lnTo>
                <a:lnTo>
                  <a:pt x="722" y="372"/>
                </a:lnTo>
                <a:lnTo>
                  <a:pt x="711" y="383"/>
                </a:lnTo>
                <a:lnTo>
                  <a:pt x="698" y="394"/>
                </a:lnTo>
                <a:lnTo>
                  <a:pt x="684" y="404"/>
                </a:lnTo>
                <a:lnTo>
                  <a:pt x="669" y="415"/>
                </a:lnTo>
                <a:lnTo>
                  <a:pt x="653" y="424"/>
                </a:lnTo>
                <a:lnTo>
                  <a:pt x="636" y="434"/>
                </a:lnTo>
                <a:lnTo>
                  <a:pt x="618" y="443"/>
                </a:lnTo>
                <a:lnTo>
                  <a:pt x="599" y="451"/>
                </a:lnTo>
                <a:lnTo>
                  <a:pt x="579" y="460"/>
                </a:lnTo>
                <a:lnTo>
                  <a:pt x="559" y="467"/>
                </a:lnTo>
                <a:lnTo>
                  <a:pt x="538" y="474"/>
                </a:lnTo>
                <a:lnTo>
                  <a:pt x="515" y="482"/>
                </a:lnTo>
                <a:lnTo>
                  <a:pt x="492" y="488"/>
                </a:lnTo>
                <a:lnTo>
                  <a:pt x="468" y="493"/>
                </a:lnTo>
                <a:lnTo>
                  <a:pt x="445" y="499"/>
                </a:lnTo>
                <a:lnTo>
                  <a:pt x="419" y="503"/>
                </a:lnTo>
                <a:lnTo>
                  <a:pt x="394" y="507"/>
                </a:lnTo>
                <a:lnTo>
                  <a:pt x="369" y="510"/>
                </a:lnTo>
                <a:lnTo>
                  <a:pt x="342" y="513"/>
                </a:lnTo>
                <a:lnTo>
                  <a:pt x="317" y="515"/>
                </a:lnTo>
                <a:lnTo>
                  <a:pt x="291" y="517"/>
                </a:lnTo>
                <a:lnTo>
                  <a:pt x="264" y="517"/>
                </a:lnTo>
                <a:lnTo>
                  <a:pt x="238" y="518"/>
                </a:lnTo>
                <a:lnTo>
                  <a:pt x="211" y="517"/>
                </a:lnTo>
                <a:lnTo>
                  <a:pt x="186" y="516"/>
                </a:lnTo>
                <a:lnTo>
                  <a:pt x="160" y="515"/>
                </a:lnTo>
                <a:lnTo>
                  <a:pt x="133" y="512"/>
                </a:lnTo>
                <a:lnTo>
                  <a:pt x="108" y="509"/>
                </a:lnTo>
                <a:lnTo>
                  <a:pt x="82" y="506"/>
                </a:lnTo>
                <a:lnTo>
                  <a:pt x="56" y="502"/>
                </a:lnTo>
                <a:lnTo>
                  <a:pt x="31" y="497"/>
                </a:lnTo>
                <a:lnTo>
                  <a:pt x="7" y="491"/>
                </a:lnTo>
                <a:lnTo>
                  <a:pt x="623" y="78"/>
                </a:lnTo>
              </a:path>
            </a:pathLst>
          </a:custGeom>
          <a:solidFill>
            <a:srgbClr val="FF1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1393825" y="4235450"/>
            <a:ext cx="1157288" cy="779463"/>
          </a:xfrm>
          <a:custGeom>
            <a:avLst/>
            <a:gdLst>
              <a:gd name="T0" fmla="*/ 2147483647 w 729"/>
              <a:gd name="T1" fmla="*/ 2147483647 h 491"/>
              <a:gd name="T2" fmla="*/ 2147483647 w 729"/>
              <a:gd name="T3" fmla="*/ 2147483647 h 491"/>
              <a:gd name="T4" fmla="*/ 2147483647 w 729"/>
              <a:gd name="T5" fmla="*/ 2147483647 h 491"/>
              <a:gd name="T6" fmla="*/ 2147483647 w 729"/>
              <a:gd name="T7" fmla="*/ 2147483647 h 491"/>
              <a:gd name="T8" fmla="*/ 2147483647 w 729"/>
              <a:gd name="T9" fmla="*/ 2147483647 h 491"/>
              <a:gd name="T10" fmla="*/ 2147483647 w 729"/>
              <a:gd name="T11" fmla="*/ 2147483647 h 491"/>
              <a:gd name="T12" fmla="*/ 2147483647 w 729"/>
              <a:gd name="T13" fmla="*/ 2147483647 h 491"/>
              <a:gd name="T14" fmla="*/ 2147483647 w 729"/>
              <a:gd name="T15" fmla="*/ 2147483647 h 491"/>
              <a:gd name="T16" fmla="*/ 2147483647 w 729"/>
              <a:gd name="T17" fmla="*/ 2147483647 h 491"/>
              <a:gd name="T18" fmla="*/ 2147483647 w 729"/>
              <a:gd name="T19" fmla="*/ 2147483647 h 491"/>
              <a:gd name="T20" fmla="*/ 2147483647 w 729"/>
              <a:gd name="T21" fmla="*/ 2147483647 h 491"/>
              <a:gd name="T22" fmla="*/ 2147483647 w 729"/>
              <a:gd name="T23" fmla="*/ 0 h 491"/>
              <a:gd name="T24" fmla="*/ 2147483647 w 729"/>
              <a:gd name="T25" fmla="*/ 2147483647 h 491"/>
              <a:gd name="T26" fmla="*/ 2147483647 w 729"/>
              <a:gd name="T27" fmla="*/ 2147483647 h 491"/>
              <a:gd name="T28" fmla="*/ 2147483647 w 729"/>
              <a:gd name="T29" fmla="*/ 2147483647 h 491"/>
              <a:gd name="T30" fmla="*/ 2147483647 w 729"/>
              <a:gd name="T31" fmla="*/ 2147483647 h 491"/>
              <a:gd name="T32" fmla="*/ 2147483647 w 729"/>
              <a:gd name="T33" fmla="*/ 2147483647 h 491"/>
              <a:gd name="T34" fmla="*/ 2147483647 w 729"/>
              <a:gd name="T35" fmla="*/ 2147483647 h 491"/>
              <a:gd name="T36" fmla="*/ 2147483647 w 729"/>
              <a:gd name="T37" fmla="*/ 2147483647 h 491"/>
              <a:gd name="T38" fmla="*/ 2147483647 w 729"/>
              <a:gd name="T39" fmla="*/ 2147483647 h 491"/>
              <a:gd name="T40" fmla="*/ 2147483647 w 729"/>
              <a:gd name="T41" fmla="*/ 2147483647 h 491"/>
              <a:gd name="T42" fmla="*/ 2147483647 w 729"/>
              <a:gd name="T43" fmla="*/ 2147483647 h 491"/>
              <a:gd name="T44" fmla="*/ 2147483647 w 729"/>
              <a:gd name="T45" fmla="*/ 2147483647 h 491"/>
              <a:gd name="T46" fmla="*/ 2147483647 w 729"/>
              <a:gd name="T47" fmla="*/ 2147483647 h 491"/>
              <a:gd name="T48" fmla="*/ 2147483647 w 729"/>
              <a:gd name="T49" fmla="*/ 2147483647 h 491"/>
              <a:gd name="T50" fmla="*/ 2147483647 w 729"/>
              <a:gd name="T51" fmla="*/ 2147483647 h 491"/>
              <a:gd name="T52" fmla="*/ 2147483647 w 729"/>
              <a:gd name="T53" fmla="*/ 2147483647 h 491"/>
              <a:gd name="T54" fmla="*/ 2147483647 w 729"/>
              <a:gd name="T55" fmla="*/ 2147483647 h 491"/>
              <a:gd name="T56" fmla="*/ 2147483647 w 729"/>
              <a:gd name="T57" fmla="*/ 2147483647 h 491"/>
              <a:gd name="T58" fmla="*/ 2147483647 w 729"/>
              <a:gd name="T59" fmla="*/ 2147483647 h 491"/>
              <a:gd name="T60" fmla="*/ 2147483647 w 729"/>
              <a:gd name="T61" fmla="*/ 2147483647 h 491"/>
              <a:gd name="T62" fmla="*/ 2147483647 w 729"/>
              <a:gd name="T63" fmla="*/ 2147483647 h 491"/>
              <a:gd name="T64" fmla="*/ 2147483647 w 729"/>
              <a:gd name="T65" fmla="*/ 2147483647 h 491"/>
              <a:gd name="T66" fmla="*/ 2147483647 w 729"/>
              <a:gd name="T67" fmla="*/ 2147483647 h 491"/>
              <a:gd name="T68" fmla="*/ 2147483647 w 729"/>
              <a:gd name="T69" fmla="*/ 2147483647 h 491"/>
              <a:gd name="T70" fmla="*/ 2147483647 w 729"/>
              <a:gd name="T71" fmla="*/ 2147483647 h 491"/>
              <a:gd name="T72" fmla="*/ 2147483647 w 729"/>
              <a:gd name="T73" fmla="*/ 2147483647 h 491"/>
              <a:gd name="T74" fmla="*/ 2147483647 w 729"/>
              <a:gd name="T75" fmla="*/ 2147483647 h 491"/>
              <a:gd name="T76" fmla="*/ 2147483647 w 729"/>
              <a:gd name="T77" fmla="*/ 2147483647 h 491"/>
              <a:gd name="T78" fmla="*/ 2147483647 w 729"/>
              <a:gd name="T79" fmla="*/ 2147483647 h 491"/>
              <a:gd name="T80" fmla="*/ 2147483647 w 729"/>
              <a:gd name="T81" fmla="*/ 2147483647 h 491"/>
              <a:gd name="T82" fmla="*/ 2147483647 w 729"/>
              <a:gd name="T83" fmla="*/ 2147483647 h 491"/>
              <a:gd name="T84" fmla="*/ 2147483647 w 729"/>
              <a:gd name="T85" fmla="*/ 2147483647 h 4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29"/>
              <a:gd name="T130" fmla="*/ 0 h 491"/>
              <a:gd name="T131" fmla="*/ 729 w 729"/>
              <a:gd name="T132" fmla="*/ 491 h 49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29" h="491">
                <a:moveTo>
                  <a:pt x="660" y="104"/>
                </a:moveTo>
                <a:lnTo>
                  <a:pt x="664" y="111"/>
                </a:lnTo>
                <a:lnTo>
                  <a:pt x="669" y="118"/>
                </a:lnTo>
                <a:lnTo>
                  <a:pt x="674" y="126"/>
                </a:lnTo>
                <a:lnTo>
                  <a:pt x="678" y="133"/>
                </a:lnTo>
                <a:lnTo>
                  <a:pt x="681" y="141"/>
                </a:lnTo>
                <a:lnTo>
                  <a:pt x="685" y="149"/>
                </a:lnTo>
                <a:lnTo>
                  <a:pt x="689" y="156"/>
                </a:lnTo>
                <a:lnTo>
                  <a:pt x="693" y="164"/>
                </a:lnTo>
                <a:lnTo>
                  <a:pt x="676" y="144"/>
                </a:lnTo>
                <a:lnTo>
                  <a:pt x="655" y="126"/>
                </a:lnTo>
                <a:lnTo>
                  <a:pt x="630" y="108"/>
                </a:lnTo>
                <a:lnTo>
                  <a:pt x="604" y="92"/>
                </a:lnTo>
                <a:lnTo>
                  <a:pt x="573" y="77"/>
                </a:lnTo>
                <a:lnTo>
                  <a:pt x="542" y="64"/>
                </a:lnTo>
                <a:lnTo>
                  <a:pt x="507" y="51"/>
                </a:lnTo>
                <a:lnTo>
                  <a:pt x="470" y="41"/>
                </a:lnTo>
                <a:lnTo>
                  <a:pt x="431" y="32"/>
                </a:lnTo>
                <a:lnTo>
                  <a:pt x="391" y="25"/>
                </a:lnTo>
                <a:lnTo>
                  <a:pt x="349" y="20"/>
                </a:lnTo>
                <a:lnTo>
                  <a:pt x="306" y="16"/>
                </a:lnTo>
                <a:lnTo>
                  <a:pt x="263" y="14"/>
                </a:lnTo>
                <a:lnTo>
                  <a:pt x="219" y="15"/>
                </a:lnTo>
                <a:lnTo>
                  <a:pt x="174" y="17"/>
                </a:lnTo>
                <a:lnTo>
                  <a:pt x="129" y="21"/>
                </a:lnTo>
                <a:lnTo>
                  <a:pt x="131" y="19"/>
                </a:lnTo>
                <a:lnTo>
                  <a:pt x="134" y="17"/>
                </a:lnTo>
                <a:lnTo>
                  <a:pt x="136" y="15"/>
                </a:lnTo>
                <a:lnTo>
                  <a:pt x="139" y="12"/>
                </a:lnTo>
                <a:lnTo>
                  <a:pt x="141" y="10"/>
                </a:lnTo>
                <a:lnTo>
                  <a:pt x="145" y="8"/>
                </a:lnTo>
                <a:lnTo>
                  <a:pt x="147" y="6"/>
                </a:lnTo>
                <a:lnTo>
                  <a:pt x="150" y="4"/>
                </a:lnTo>
                <a:lnTo>
                  <a:pt x="187" y="2"/>
                </a:lnTo>
                <a:lnTo>
                  <a:pt x="224" y="0"/>
                </a:lnTo>
                <a:lnTo>
                  <a:pt x="261" y="0"/>
                </a:lnTo>
                <a:lnTo>
                  <a:pt x="298" y="1"/>
                </a:lnTo>
                <a:lnTo>
                  <a:pt x="334" y="3"/>
                </a:lnTo>
                <a:lnTo>
                  <a:pt x="368" y="7"/>
                </a:lnTo>
                <a:lnTo>
                  <a:pt x="403" y="12"/>
                </a:lnTo>
                <a:lnTo>
                  <a:pt x="437" y="18"/>
                </a:lnTo>
                <a:lnTo>
                  <a:pt x="470" y="25"/>
                </a:lnTo>
                <a:lnTo>
                  <a:pt x="501" y="33"/>
                </a:lnTo>
                <a:lnTo>
                  <a:pt x="532" y="43"/>
                </a:lnTo>
                <a:lnTo>
                  <a:pt x="561" y="53"/>
                </a:lnTo>
                <a:lnTo>
                  <a:pt x="588" y="64"/>
                </a:lnTo>
                <a:lnTo>
                  <a:pt x="614" y="76"/>
                </a:lnTo>
                <a:lnTo>
                  <a:pt x="638" y="90"/>
                </a:lnTo>
                <a:lnTo>
                  <a:pt x="660" y="104"/>
                </a:lnTo>
                <a:lnTo>
                  <a:pt x="5" y="460"/>
                </a:lnTo>
                <a:lnTo>
                  <a:pt x="5" y="458"/>
                </a:lnTo>
                <a:lnTo>
                  <a:pt x="4" y="456"/>
                </a:lnTo>
                <a:lnTo>
                  <a:pt x="4" y="453"/>
                </a:lnTo>
                <a:lnTo>
                  <a:pt x="3" y="451"/>
                </a:lnTo>
                <a:lnTo>
                  <a:pt x="2" y="449"/>
                </a:lnTo>
                <a:lnTo>
                  <a:pt x="1" y="447"/>
                </a:lnTo>
                <a:lnTo>
                  <a:pt x="1" y="444"/>
                </a:lnTo>
                <a:lnTo>
                  <a:pt x="0" y="442"/>
                </a:lnTo>
                <a:lnTo>
                  <a:pt x="27" y="450"/>
                </a:lnTo>
                <a:lnTo>
                  <a:pt x="56" y="456"/>
                </a:lnTo>
                <a:lnTo>
                  <a:pt x="85" y="462"/>
                </a:lnTo>
                <a:lnTo>
                  <a:pt x="115" y="466"/>
                </a:lnTo>
                <a:lnTo>
                  <a:pt x="145" y="470"/>
                </a:lnTo>
                <a:lnTo>
                  <a:pt x="175" y="473"/>
                </a:lnTo>
                <a:lnTo>
                  <a:pt x="206" y="474"/>
                </a:lnTo>
                <a:lnTo>
                  <a:pt x="236" y="475"/>
                </a:lnTo>
                <a:lnTo>
                  <a:pt x="267" y="475"/>
                </a:lnTo>
                <a:lnTo>
                  <a:pt x="297" y="474"/>
                </a:lnTo>
                <a:lnTo>
                  <a:pt x="327" y="472"/>
                </a:lnTo>
                <a:lnTo>
                  <a:pt x="357" y="469"/>
                </a:lnTo>
                <a:lnTo>
                  <a:pt x="387" y="465"/>
                </a:lnTo>
                <a:lnTo>
                  <a:pt x="416" y="460"/>
                </a:lnTo>
                <a:lnTo>
                  <a:pt x="444" y="454"/>
                </a:lnTo>
                <a:lnTo>
                  <a:pt x="473" y="447"/>
                </a:lnTo>
                <a:lnTo>
                  <a:pt x="500" y="440"/>
                </a:lnTo>
                <a:lnTo>
                  <a:pt x="526" y="431"/>
                </a:lnTo>
                <a:lnTo>
                  <a:pt x="550" y="422"/>
                </a:lnTo>
                <a:lnTo>
                  <a:pt x="573" y="412"/>
                </a:lnTo>
                <a:lnTo>
                  <a:pt x="594" y="401"/>
                </a:lnTo>
                <a:lnTo>
                  <a:pt x="614" y="390"/>
                </a:lnTo>
                <a:lnTo>
                  <a:pt x="633" y="379"/>
                </a:lnTo>
                <a:lnTo>
                  <a:pt x="650" y="366"/>
                </a:lnTo>
                <a:lnTo>
                  <a:pt x="665" y="354"/>
                </a:lnTo>
                <a:lnTo>
                  <a:pt x="679" y="340"/>
                </a:lnTo>
                <a:lnTo>
                  <a:pt x="690" y="327"/>
                </a:lnTo>
                <a:lnTo>
                  <a:pt x="700" y="313"/>
                </a:lnTo>
                <a:lnTo>
                  <a:pt x="708" y="298"/>
                </a:lnTo>
                <a:lnTo>
                  <a:pt x="715" y="284"/>
                </a:lnTo>
                <a:lnTo>
                  <a:pt x="719" y="269"/>
                </a:lnTo>
                <a:lnTo>
                  <a:pt x="721" y="254"/>
                </a:lnTo>
                <a:lnTo>
                  <a:pt x="722" y="262"/>
                </a:lnTo>
                <a:lnTo>
                  <a:pt x="724" y="270"/>
                </a:lnTo>
                <a:lnTo>
                  <a:pt x="725" y="278"/>
                </a:lnTo>
                <a:lnTo>
                  <a:pt x="726" y="286"/>
                </a:lnTo>
                <a:lnTo>
                  <a:pt x="726" y="294"/>
                </a:lnTo>
                <a:lnTo>
                  <a:pt x="727" y="302"/>
                </a:lnTo>
                <a:lnTo>
                  <a:pt x="728" y="310"/>
                </a:lnTo>
                <a:lnTo>
                  <a:pt x="728" y="318"/>
                </a:lnTo>
                <a:lnTo>
                  <a:pt x="720" y="331"/>
                </a:lnTo>
                <a:lnTo>
                  <a:pt x="709" y="343"/>
                </a:lnTo>
                <a:lnTo>
                  <a:pt x="698" y="355"/>
                </a:lnTo>
                <a:lnTo>
                  <a:pt x="684" y="367"/>
                </a:lnTo>
                <a:lnTo>
                  <a:pt x="670" y="378"/>
                </a:lnTo>
                <a:lnTo>
                  <a:pt x="655" y="389"/>
                </a:lnTo>
                <a:lnTo>
                  <a:pt x="638" y="400"/>
                </a:lnTo>
                <a:lnTo>
                  <a:pt x="620" y="410"/>
                </a:lnTo>
                <a:lnTo>
                  <a:pt x="601" y="420"/>
                </a:lnTo>
                <a:lnTo>
                  <a:pt x="581" y="428"/>
                </a:lnTo>
                <a:lnTo>
                  <a:pt x="560" y="437"/>
                </a:lnTo>
                <a:lnTo>
                  <a:pt x="537" y="445"/>
                </a:lnTo>
                <a:lnTo>
                  <a:pt x="514" y="452"/>
                </a:lnTo>
                <a:lnTo>
                  <a:pt x="490" y="459"/>
                </a:lnTo>
                <a:lnTo>
                  <a:pt x="465" y="466"/>
                </a:lnTo>
                <a:lnTo>
                  <a:pt x="439" y="471"/>
                </a:lnTo>
                <a:lnTo>
                  <a:pt x="413" y="476"/>
                </a:lnTo>
                <a:lnTo>
                  <a:pt x="386" y="480"/>
                </a:lnTo>
                <a:lnTo>
                  <a:pt x="359" y="484"/>
                </a:lnTo>
                <a:lnTo>
                  <a:pt x="331" y="486"/>
                </a:lnTo>
                <a:lnTo>
                  <a:pt x="304" y="488"/>
                </a:lnTo>
                <a:lnTo>
                  <a:pt x="277" y="489"/>
                </a:lnTo>
                <a:lnTo>
                  <a:pt x="249" y="490"/>
                </a:lnTo>
                <a:lnTo>
                  <a:pt x="221" y="489"/>
                </a:lnTo>
                <a:lnTo>
                  <a:pt x="193" y="488"/>
                </a:lnTo>
                <a:lnTo>
                  <a:pt x="166" y="487"/>
                </a:lnTo>
                <a:lnTo>
                  <a:pt x="138" y="484"/>
                </a:lnTo>
                <a:lnTo>
                  <a:pt x="111" y="481"/>
                </a:lnTo>
                <a:lnTo>
                  <a:pt x="84" y="477"/>
                </a:lnTo>
                <a:lnTo>
                  <a:pt x="57" y="472"/>
                </a:lnTo>
                <a:lnTo>
                  <a:pt x="31" y="467"/>
                </a:lnTo>
                <a:lnTo>
                  <a:pt x="5" y="460"/>
                </a:lnTo>
                <a:lnTo>
                  <a:pt x="660" y="104"/>
                </a:lnTo>
              </a:path>
            </a:pathLst>
          </a:custGeom>
          <a:solidFill>
            <a:srgbClr val="FF2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>
            <a:off x="1387475" y="4257675"/>
            <a:ext cx="1152525" cy="733425"/>
          </a:xfrm>
          <a:custGeom>
            <a:avLst/>
            <a:gdLst>
              <a:gd name="T0" fmla="*/ 2147483647 w 726"/>
              <a:gd name="T1" fmla="*/ 2147483647 h 462"/>
              <a:gd name="T2" fmla="*/ 2147483647 w 726"/>
              <a:gd name="T3" fmla="*/ 2147483647 h 462"/>
              <a:gd name="T4" fmla="*/ 2147483647 w 726"/>
              <a:gd name="T5" fmla="*/ 2147483647 h 462"/>
              <a:gd name="T6" fmla="*/ 2147483647 w 726"/>
              <a:gd name="T7" fmla="*/ 2147483647 h 462"/>
              <a:gd name="T8" fmla="*/ 2147483647 w 726"/>
              <a:gd name="T9" fmla="*/ 2147483647 h 462"/>
              <a:gd name="T10" fmla="*/ 2147483647 w 726"/>
              <a:gd name="T11" fmla="*/ 2147483647 h 462"/>
              <a:gd name="T12" fmla="*/ 2147483647 w 726"/>
              <a:gd name="T13" fmla="*/ 2147483647 h 462"/>
              <a:gd name="T14" fmla="*/ 2147483647 w 726"/>
              <a:gd name="T15" fmla="*/ 2147483647 h 462"/>
              <a:gd name="T16" fmla="*/ 2147483647 w 726"/>
              <a:gd name="T17" fmla="*/ 2147483647 h 462"/>
              <a:gd name="T18" fmla="*/ 2147483647 w 726"/>
              <a:gd name="T19" fmla="*/ 2147483647 h 462"/>
              <a:gd name="T20" fmla="*/ 2147483647 w 726"/>
              <a:gd name="T21" fmla="*/ 2147483647 h 462"/>
              <a:gd name="T22" fmla="*/ 2147483647 w 726"/>
              <a:gd name="T23" fmla="*/ 2147483647 h 462"/>
              <a:gd name="T24" fmla="*/ 2147483647 w 726"/>
              <a:gd name="T25" fmla="*/ 2147483647 h 462"/>
              <a:gd name="T26" fmla="*/ 2147483647 w 726"/>
              <a:gd name="T27" fmla="*/ 2147483647 h 462"/>
              <a:gd name="T28" fmla="*/ 2147483647 w 726"/>
              <a:gd name="T29" fmla="*/ 2147483647 h 462"/>
              <a:gd name="T30" fmla="*/ 2147483647 w 726"/>
              <a:gd name="T31" fmla="*/ 2147483647 h 462"/>
              <a:gd name="T32" fmla="*/ 2147483647 w 726"/>
              <a:gd name="T33" fmla="*/ 2147483647 h 462"/>
              <a:gd name="T34" fmla="*/ 2147483647 w 726"/>
              <a:gd name="T35" fmla="*/ 2147483647 h 462"/>
              <a:gd name="T36" fmla="*/ 0 w 726"/>
              <a:gd name="T37" fmla="*/ 2147483647 h 462"/>
              <a:gd name="T38" fmla="*/ 2147483647 w 726"/>
              <a:gd name="T39" fmla="*/ 2147483647 h 462"/>
              <a:gd name="T40" fmla="*/ 2147483647 w 726"/>
              <a:gd name="T41" fmla="*/ 2147483647 h 462"/>
              <a:gd name="T42" fmla="*/ 2147483647 w 726"/>
              <a:gd name="T43" fmla="*/ 2147483647 h 462"/>
              <a:gd name="T44" fmla="*/ 2147483647 w 726"/>
              <a:gd name="T45" fmla="*/ 2147483647 h 462"/>
              <a:gd name="T46" fmla="*/ 2147483647 w 726"/>
              <a:gd name="T47" fmla="*/ 2147483647 h 462"/>
              <a:gd name="T48" fmla="*/ 2147483647 w 726"/>
              <a:gd name="T49" fmla="*/ 2147483647 h 462"/>
              <a:gd name="T50" fmla="*/ 2147483647 w 726"/>
              <a:gd name="T51" fmla="*/ 2147483647 h 462"/>
              <a:gd name="T52" fmla="*/ 2147483647 w 726"/>
              <a:gd name="T53" fmla="*/ 2147483647 h 462"/>
              <a:gd name="T54" fmla="*/ 2147483647 w 726"/>
              <a:gd name="T55" fmla="*/ 2147483647 h 462"/>
              <a:gd name="T56" fmla="*/ 2147483647 w 726"/>
              <a:gd name="T57" fmla="*/ 2147483647 h 462"/>
              <a:gd name="T58" fmla="*/ 2147483647 w 726"/>
              <a:gd name="T59" fmla="*/ 2147483647 h 462"/>
              <a:gd name="T60" fmla="*/ 2147483647 w 726"/>
              <a:gd name="T61" fmla="*/ 2147483647 h 462"/>
              <a:gd name="T62" fmla="*/ 2147483647 w 726"/>
              <a:gd name="T63" fmla="*/ 2147483647 h 462"/>
              <a:gd name="T64" fmla="*/ 2147483647 w 726"/>
              <a:gd name="T65" fmla="*/ 2147483647 h 462"/>
              <a:gd name="T66" fmla="*/ 2147483647 w 726"/>
              <a:gd name="T67" fmla="*/ 2147483647 h 462"/>
              <a:gd name="T68" fmla="*/ 2147483647 w 726"/>
              <a:gd name="T69" fmla="*/ 2147483647 h 462"/>
              <a:gd name="T70" fmla="*/ 2147483647 w 726"/>
              <a:gd name="T71" fmla="*/ 2147483647 h 462"/>
              <a:gd name="T72" fmla="*/ 2147483647 w 726"/>
              <a:gd name="T73" fmla="*/ 2147483647 h 462"/>
              <a:gd name="T74" fmla="*/ 2147483647 w 726"/>
              <a:gd name="T75" fmla="*/ 2147483647 h 462"/>
              <a:gd name="T76" fmla="*/ 2147483647 w 726"/>
              <a:gd name="T77" fmla="*/ 2147483647 h 462"/>
              <a:gd name="T78" fmla="*/ 2147483647 w 726"/>
              <a:gd name="T79" fmla="*/ 2147483647 h 462"/>
              <a:gd name="T80" fmla="*/ 2147483647 w 726"/>
              <a:gd name="T81" fmla="*/ 2147483647 h 462"/>
              <a:gd name="T82" fmla="*/ 2147483647 w 726"/>
              <a:gd name="T83" fmla="*/ 2147483647 h 462"/>
              <a:gd name="T84" fmla="*/ 2147483647 w 726"/>
              <a:gd name="T85" fmla="*/ 2147483647 h 46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26"/>
              <a:gd name="T130" fmla="*/ 0 h 462"/>
              <a:gd name="T131" fmla="*/ 726 w 726"/>
              <a:gd name="T132" fmla="*/ 462 h 46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26" h="462">
                <a:moveTo>
                  <a:pt x="697" y="150"/>
                </a:moveTo>
                <a:lnTo>
                  <a:pt x="699" y="156"/>
                </a:lnTo>
                <a:lnTo>
                  <a:pt x="701" y="161"/>
                </a:lnTo>
                <a:lnTo>
                  <a:pt x="703" y="166"/>
                </a:lnTo>
                <a:lnTo>
                  <a:pt x="705" y="172"/>
                </a:lnTo>
                <a:lnTo>
                  <a:pt x="707" y="177"/>
                </a:lnTo>
                <a:lnTo>
                  <a:pt x="709" y="183"/>
                </a:lnTo>
                <a:lnTo>
                  <a:pt x="711" y="188"/>
                </a:lnTo>
                <a:lnTo>
                  <a:pt x="713" y="194"/>
                </a:lnTo>
                <a:lnTo>
                  <a:pt x="715" y="199"/>
                </a:lnTo>
                <a:lnTo>
                  <a:pt x="717" y="205"/>
                </a:lnTo>
                <a:lnTo>
                  <a:pt x="718" y="211"/>
                </a:lnTo>
                <a:lnTo>
                  <a:pt x="720" y="217"/>
                </a:lnTo>
                <a:lnTo>
                  <a:pt x="721" y="222"/>
                </a:lnTo>
                <a:lnTo>
                  <a:pt x="723" y="228"/>
                </a:lnTo>
                <a:lnTo>
                  <a:pt x="724" y="234"/>
                </a:lnTo>
                <a:lnTo>
                  <a:pt x="725" y="240"/>
                </a:lnTo>
                <a:lnTo>
                  <a:pt x="723" y="255"/>
                </a:lnTo>
                <a:lnTo>
                  <a:pt x="719" y="270"/>
                </a:lnTo>
                <a:lnTo>
                  <a:pt x="712" y="284"/>
                </a:lnTo>
                <a:lnTo>
                  <a:pt x="704" y="299"/>
                </a:lnTo>
                <a:lnTo>
                  <a:pt x="694" y="313"/>
                </a:lnTo>
                <a:lnTo>
                  <a:pt x="683" y="326"/>
                </a:lnTo>
                <a:lnTo>
                  <a:pt x="669" y="340"/>
                </a:lnTo>
                <a:lnTo>
                  <a:pt x="654" y="352"/>
                </a:lnTo>
                <a:lnTo>
                  <a:pt x="637" y="365"/>
                </a:lnTo>
                <a:lnTo>
                  <a:pt x="618" y="376"/>
                </a:lnTo>
                <a:lnTo>
                  <a:pt x="598" y="387"/>
                </a:lnTo>
                <a:lnTo>
                  <a:pt x="577" y="398"/>
                </a:lnTo>
                <a:lnTo>
                  <a:pt x="554" y="408"/>
                </a:lnTo>
                <a:lnTo>
                  <a:pt x="530" y="417"/>
                </a:lnTo>
                <a:lnTo>
                  <a:pt x="504" y="426"/>
                </a:lnTo>
                <a:lnTo>
                  <a:pt x="477" y="433"/>
                </a:lnTo>
                <a:lnTo>
                  <a:pt x="448" y="440"/>
                </a:lnTo>
                <a:lnTo>
                  <a:pt x="420" y="446"/>
                </a:lnTo>
                <a:lnTo>
                  <a:pt x="391" y="451"/>
                </a:lnTo>
                <a:lnTo>
                  <a:pt x="361" y="455"/>
                </a:lnTo>
                <a:lnTo>
                  <a:pt x="331" y="458"/>
                </a:lnTo>
                <a:lnTo>
                  <a:pt x="301" y="460"/>
                </a:lnTo>
                <a:lnTo>
                  <a:pt x="271" y="461"/>
                </a:lnTo>
                <a:lnTo>
                  <a:pt x="240" y="461"/>
                </a:lnTo>
                <a:lnTo>
                  <a:pt x="210" y="460"/>
                </a:lnTo>
                <a:lnTo>
                  <a:pt x="179" y="459"/>
                </a:lnTo>
                <a:lnTo>
                  <a:pt x="149" y="456"/>
                </a:lnTo>
                <a:lnTo>
                  <a:pt x="119" y="452"/>
                </a:lnTo>
                <a:lnTo>
                  <a:pt x="89" y="448"/>
                </a:lnTo>
                <a:lnTo>
                  <a:pt x="60" y="442"/>
                </a:lnTo>
                <a:lnTo>
                  <a:pt x="31" y="436"/>
                </a:lnTo>
                <a:lnTo>
                  <a:pt x="4" y="428"/>
                </a:lnTo>
                <a:lnTo>
                  <a:pt x="4" y="426"/>
                </a:lnTo>
                <a:lnTo>
                  <a:pt x="3" y="424"/>
                </a:lnTo>
                <a:lnTo>
                  <a:pt x="3" y="421"/>
                </a:lnTo>
                <a:lnTo>
                  <a:pt x="2" y="419"/>
                </a:lnTo>
                <a:lnTo>
                  <a:pt x="1" y="417"/>
                </a:lnTo>
                <a:lnTo>
                  <a:pt x="1" y="415"/>
                </a:lnTo>
                <a:lnTo>
                  <a:pt x="0" y="412"/>
                </a:lnTo>
                <a:lnTo>
                  <a:pt x="0" y="410"/>
                </a:lnTo>
                <a:lnTo>
                  <a:pt x="34" y="420"/>
                </a:lnTo>
                <a:lnTo>
                  <a:pt x="67" y="428"/>
                </a:lnTo>
                <a:lnTo>
                  <a:pt x="103" y="435"/>
                </a:lnTo>
                <a:lnTo>
                  <a:pt x="139" y="440"/>
                </a:lnTo>
                <a:lnTo>
                  <a:pt x="175" y="444"/>
                </a:lnTo>
                <a:lnTo>
                  <a:pt x="212" y="446"/>
                </a:lnTo>
                <a:lnTo>
                  <a:pt x="249" y="447"/>
                </a:lnTo>
                <a:lnTo>
                  <a:pt x="286" y="446"/>
                </a:lnTo>
                <a:lnTo>
                  <a:pt x="323" y="444"/>
                </a:lnTo>
                <a:lnTo>
                  <a:pt x="359" y="440"/>
                </a:lnTo>
                <a:lnTo>
                  <a:pt x="395" y="435"/>
                </a:lnTo>
                <a:lnTo>
                  <a:pt x="429" y="429"/>
                </a:lnTo>
                <a:lnTo>
                  <a:pt x="463" y="421"/>
                </a:lnTo>
                <a:lnTo>
                  <a:pt x="496" y="411"/>
                </a:lnTo>
                <a:lnTo>
                  <a:pt x="527" y="400"/>
                </a:lnTo>
                <a:lnTo>
                  <a:pt x="556" y="388"/>
                </a:lnTo>
                <a:lnTo>
                  <a:pt x="584" y="375"/>
                </a:lnTo>
                <a:lnTo>
                  <a:pt x="607" y="361"/>
                </a:lnTo>
                <a:lnTo>
                  <a:pt x="629" y="345"/>
                </a:lnTo>
                <a:lnTo>
                  <a:pt x="647" y="330"/>
                </a:lnTo>
                <a:lnTo>
                  <a:pt x="663" y="314"/>
                </a:lnTo>
                <a:lnTo>
                  <a:pt x="675" y="297"/>
                </a:lnTo>
                <a:lnTo>
                  <a:pt x="685" y="279"/>
                </a:lnTo>
                <a:lnTo>
                  <a:pt x="692" y="261"/>
                </a:lnTo>
                <a:lnTo>
                  <a:pt x="695" y="244"/>
                </a:lnTo>
                <a:lnTo>
                  <a:pt x="697" y="226"/>
                </a:lnTo>
                <a:lnTo>
                  <a:pt x="694" y="208"/>
                </a:lnTo>
                <a:lnTo>
                  <a:pt x="689" y="190"/>
                </a:lnTo>
                <a:lnTo>
                  <a:pt x="680" y="172"/>
                </a:lnTo>
                <a:lnTo>
                  <a:pt x="668" y="155"/>
                </a:lnTo>
                <a:lnTo>
                  <a:pt x="653" y="138"/>
                </a:lnTo>
                <a:lnTo>
                  <a:pt x="635" y="121"/>
                </a:lnTo>
                <a:lnTo>
                  <a:pt x="614" y="105"/>
                </a:lnTo>
                <a:lnTo>
                  <a:pt x="591" y="91"/>
                </a:lnTo>
                <a:lnTo>
                  <a:pt x="566" y="77"/>
                </a:lnTo>
                <a:lnTo>
                  <a:pt x="537" y="65"/>
                </a:lnTo>
                <a:lnTo>
                  <a:pt x="508" y="54"/>
                </a:lnTo>
                <a:lnTo>
                  <a:pt x="477" y="45"/>
                </a:lnTo>
                <a:lnTo>
                  <a:pt x="444" y="36"/>
                </a:lnTo>
                <a:lnTo>
                  <a:pt x="410" y="29"/>
                </a:lnTo>
                <a:lnTo>
                  <a:pt x="375" y="23"/>
                </a:lnTo>
                <a:lnTo>
                  <a:pt x="339" y="19"/>
                </a:lnTo>
                <a:lnTo>
                  <a:pt x="302" y="16"/>
                </a:lnTo>
                <a:lnTo>
                  <a:pt x="265" y="14"/>
                </a:lnTo>
                <a:lnTo>
                  <a:pt x="227" y="15"/>
                </a:lnTo>
                <a:lnTo>
                  <a:pt x="189" y="16"/>
                </a:lnTo>
                <a:lnTo>
                  <a:pt x="151" y="19"/>
                </a:lnTo>
                <a:lnTo>
                  <a:pt x="113" y="25"/>
                </a:lnTo>
                <a:lnTo>
                  <a:pt x="115" y="23"/>
                </a:lnTo>
                <a:lnTo>
                  <a:pt x="118" y="20"/>
                </a:lnTo>
                <a:lnTo>
                  <a:pt x="120" y="18"/>
                </a:lnTo>
                <a:lnTo>
                  <a:pt x="122" y="15"/>
                </a:lnTo>
                <a:lnTo>
                  <a:pt x="124" y="13"/>
                </a:lnTo>
                <a:lnTo>
                  <a:pt x="127" y="11"/>
                </a:lnTo>
                <a:lnTo>
                  <a:pt x="130" y="9"/>
                </a:lnTo>
                <a:lnTo>
                  <a:pt x="133" y="7"/>
                </a:lnTo>
                <a:lnTo>
                  <a:pt x="178" y="3"/>
                </a:lnTo>
                <a:lnTo>
                  <a:pt x="223" y="1"/>
                </a:lnTo>
                <a:lnTo>
                  <a:pt x="267" y="0"/>
                </a:lnTo>
                <a:lnTo>
                  <a:pt x="310" y="2"/>
                </a:lnTo>
                <a:lnTo>
                  <a:pt x="353" y="6"/>
                </a:lnTo>
                <a:lnTo>
                  <a:pt x="395" y="11"/>
                </a:lnTo>
                <a:lnTo>
                  <a:pt x="435" y="18"/>
                </a:lnTo>
                <a:lnTo>
                  <a:pt x="474" y="27"/>
                </a:lnTo>
                <a:lnTo>
                  <a:pt x="511" y="37"/>
                </a:lnTo>
                <a:lnTo>
                  <a:pt x="546" y="50"/>
                </a:lnTo>
                <a:lnTo>
                  <a:pt x="577" y="63"/>
                </a:lnTo>
                <a:lnTo>
                  <a:pt x="608" y="78"/>
                </a:lnTo>
                <a:lnTo>
                  <a:pt x="634" y="94"/>
                </a:lnTo>
                <a:lnTo>
                  <a:pt x="659" y="112"/>
                </a:lnTo>
                <a:lnTo>
                  <a:pt x="680" y="130"/>
                </a:lnTo>
                <a:lnTo>
                  <a:pt x="697" y="150"/>
                </a:lnTo>
              </a:path>
            </a:pathLst>
          </a:custGeom>
          <a:solidFill>
            <a:srgbClr val="FF35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1381125" y="4279900"/>
            <a:ext cx="1114425" cy="688975"/>
          </a:xfrm>
          <a:custGeom>
            <a:avLst/>
            <a:gdLst>
              <a:gd name="T0" fmla="*/ 2147483647 w 702"/>
              <a:gd name="T1" fmla="*/ 2147483647 h 434"/>
              <a:gd name="T2" fmla="*/ 2147483647 w 702"/>
              <a:gd name="T3" fmla="*/ 2147483647 h 434"/>
              <a:gd name="T4" fmla="*/ 2147483647 w 702"/>
              <a:gd name="T5" fmla="*/ 2147483647 h 434"/>
              <a:gd name="T6" fmla="*/ 2147483647 w 702"/>
              <a:gd name="T7" fmla="*/ 2147483647 h 434"/>
              <a:gd name="T8" fmla="*/ 2147483647 w 702"/>
              <a:gd name="T9" fmla="*/ 2147483647 h 434"/>
              <a:gd name="T10" fmla="*/ 2147483647 w 702"/>
              <a:gd name="T11" fmla="*/ 2147483647 h 434"/>
              <a:gd name="T12" fmla="*/ 2147483647 w 702"/>
              <a:gd name="T13" fmla="*/ 2147483647 h 434"/>
              <a:gd name="T14" fmla="*/ 2147483647 w 702"/>
              <a:gd name="T15" fmla="*/ 2147483647 h 434"/>
              <a:gd name="T16" fmla="*/ 2147483647 w 702"/>
              <a:gd name="T17" fmla="*/ 2147483647 h 434"/>
              <a:gd name="T18" fmla="*/ 2147483647 w 702"/>
              <a:gd name="T19" fmla="*/ 2147483647 h 434"/>
              <a:gd name="T20" fmla="*/ 2147483647 w 702"/>
              <a:gd name="T21" fmla="*/ 2147483647 h 434"/>
              <a:gd name="T22" fmla="*/ 2147483647 w 702"/>
              <a:gd name="T23" fmla="*/ 2147483647 h 434"/>
              <a:gd name="T24" fmla="*/ 2147483647 w 702"/>
              <a:gd name="T25" fmla="*/ 2147483647 h 434"/>
              <a:gd name="T26" fmla="*/ 2147483647 w 702"/>
              <a:gd name="T27" fmla="*/ 2147483647 h 434"/>
              <a:gd name="T28" fmla="*/ 2147483647 w 702"/>
              <a:gd name="T29" fmla="*/ 2147483647 h 434"/>
              <a:gd name="T30" fmla="*/ 2147483647 w 702"/>
              <a:gd name="T31" fmla="*/ 2147483647 h 434"/>
              <a:gd name="T32" fmla="*/ 2147483647 w 702"/>
              <a:gd name="T33" fmla="*/ 2147483647 h 434"/>
              <a:gd name="T34" fmla="*/ 2147483647 w 702"/>
              <a:gd name="T35" fmla="*/ 2147483647 h 434"/>
              <a:gd name="T36" fmla="*/ 2147483647 w 702"/>
              <a:gd name="T37" fmla="*/ 2147483647 h 434"/>
              <a:gd name="T38" fmla="*/ 2147483647 w 702"/>
              <a:gd name="T39" fmla="*/ 2147483647 h 434"/>
              <a:gd name="T40" fmla="*/ 2147483647 w 702"/>
              <a:gd name="T41" fmla="*/ 2147483647 h 434"/>
              <a:gd name="T42" fmla="*/ 2147483647 w 702"/>
              <a:gd name="T43" fmla="*/ 2147483647 h 434"/>
              <a:gd name="T44" fmla="*/ 2147483647 w 702"/>
              <a:gd name="T45" fmla="*/ 2147483647 h 434"/>
              <a:gd name="T46" fmla="*/ 2147483647 w 702"/>
              <a:gd name="T47" fmla="*/ 2147483647 h 434"/>
              <a:gd name="T48" fmla="*/ 2147483647 w 702"/>
              <a:gd name="T49" fmla="*/ 2147483647 h 434"/>
              <a:gd name="T50" fmla="*/ 2147483647 w 702"/>
              <a:gd name="T51" fmla="*/ 2147483647 h 434"/>
              <a:gd name="T52" fmla="*/ 2147483647 w 702"/>
              <a:gd name="T53" fmla="*/ 2147483647 h 434"/>
              <a:gd name="T54" fmla="*/ 2147483647 w 702"/>
              <a:gd name="T55" fmla="*/ 2147483647 h 434"/>
              <a:gd name="T56" fmla="*/ 0 w 702"/>
              <a:gd name="T57" fmla="*/ 2147483647 h 434"/>
              <a:gd name="T58" fmla="*/ 2147483647 w 702"/>
              <a:gd name="T59" fmla="*/ 2147483647 h 434"/>
              <a:gd name="T60" fmla="*/ 2147483647 w 702"/>
              <a:gd name="T61" fmla="*/ 2147483647 h 434"/>
              <a:gd name="T62" fmla="*/ 2147483647 w 702"/>
              <a:gd name="T63" fmla="*/ 2147483647 h 434"/>
              <a:gd name="T64" fmla="*/ 2147483647 w 702"/>
              <a:gd name="T65" fmla="*/ 2147483647 h 434"/>
              <a:gd name="T66" fmla="*/ 2147483647 w 702"/>
              <a:gd name="T67" fmla="*/ 2147483647 h 434"/>
              <a:gd name="T68" fmla="*/ 2147483647 w 702"/>
              <a:gd name="T69" fmla="*/ 2147483647 h 434"/>
              <a:gd name="T70" fmla="*/ 2147483647 w 702"/>
              <a:gd name="T71" fmla="*/ 2147483647 h 434"/>
              <a:gd name="T72" fmla="*/ 2147483647 w 702"/>
              <a:gd name="T73" fmla="*/ 2147483647 h 434"/>
              <a:gd name="T74" fmla="*/ 2147483647 w 702"/>
              <a:gd name="T75" fmla="*/ 2147483647 h 434"/>
              <a:gd name="T76" fmla="*/ 2147483647 w 702"/>
              <a:gd name="T77" fmla="*/ 2147483647 h 434"/>
              <a:gd name="T78" fmla="*/ 2147483647 w 702"/>
              <a:gd name="T79" fmla="*/ 2147483647 h 434"/>
              <a:gd name="T80" fmla="*/ 2147483647 w 702"/>
              <a:gd name="T81" fmla="*/ 2147483647 h 434"/>
              <a:gd name="T82" fmla="*/ 2147483647 w 702"/>
              <a:gd name="T83" fmla="*/ 2147483647 h 434"/>
              <a:gd name="T84" fmla="*/ 2147483647 w 702"/>
              <a:gd name="T85" fmla="*/ 2147483647 h 434"/>
              <a:gd name="T86" fmla="*/ 2147483647 w 702"/>
              <a:gd name="T87" fmla="*/ 2147483647 h 434"/>
              <a:gd name="T88" fmla="*/ 2147483647 w 702"/>
              <a:gd name="T89" fmla="*/ 2147483647 h 434"/>
              <a:gd name="T90" fmla="*/ 2147483647 w 702"/>
              <a:gd name="T91" fmla="*/ 2147483647 h 434"/>
              <a:gd name="T92" fmla="*/ 2147483647 w 702"/>
              <a:gd name="T93" fmla="*/ 2147483647 h 434"/>
              <a:gd name="T94" fmla="*/ 2147483647 w 702"/>
              <a:gd name="T95" fmla="*/ 2147483647 h 434"/>
              <a:gd name="T96" fmla="*/ 2147483647 w 702"/>
              <a:gd name="T97" fmla="*/ 2147483647 h 434"/>
              <a:gd name="T98" fmla="*/ 2147483647 w 702"/>
              <a:gd name="T99" fmla="*/ 2147483647 h 434"/>
              <a:gd name="T100" fmla="*/ 2147483647 w 702"/>
              <a:gd name="T101" fmla="*/ 2147483647 h 434"/>
              <a:gd name="T102" fmla="*/ 2147483647 w 702"/>
              <a:gd name="T103" fmla="*/ 2147483647 h 434"/>
              <a:gd name="T104" fmla="*/ 2147483647 w 702"/>
              <a:gd name="T105" fmla="*/ 2147483647 h 434"/>
              <a:gd name="T106" fmla="*/ 2147483647 w 702"/>
              <a:gd name="T107" fmla="*/ 2147483647 h 434"/>
              <a:gd name="T108" fmla="*/ 2147483647 w 702"/>
              <a:gd name="T109" fmla="*/ 2147483647 h 434"/>
              <a:gd name="T110" fmla="*/ 2147483647 w 702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2"/>
              <a:gd name="T169" fmla="*/ 0 h 434"/>
              <a:gd name="T170" fmla="*/ 702 w 702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2" h="434">
                <a:moveTo>
                  <a:pt x="117" y="11"/>
                </a:moveTo>
                <a:lnTo>
                  <a:pt x="115" y="13"/>
                </a:lnTo>
                <a:lnTo>
                  <a:pt x="112" y="15"/>
                </a:lnTo>
                <a:lnTo>
                  <a:pt x="109" y="18"/>
                </a:lnTo>
                <a:lnTo>
                  <a:pt x="107" y="20"/>
                </a:lnTo>
                <a:lnTo>
                  <a:pt x="105" y="22"/>
                </a:lnTo>
                <a:lnTo>
                  <a:pt x="103" y="25"/>
                </a:lnTo>
                <a:lnTo>
                  <a:pt x="100" y="27"/>
                </a:lnTo>
                <a:lnTo>
                  <a:pt x="98" y="30"/>
                </a:lnTo>
                <a:lnTo>
                  <a:pt x="134" y="24"/>
                </a:lnTo>
                <a:lnTo>
                  <a:pt x="169" y="19"/>
                </a:lnTo>
                <a:lnTo>
                  <a:pt x="205" y="17"/>
                </a:lnTo>
                <a:lnTo>
                  <a:pt x="242" y="15"/>
                </a:lnTo>
                <a:lnTo>
                  <a:pt x="278" y="16"/>
                </a:lnTo>
                <a:lnTo>
                  <a:pt x="314" y="17"/>
                </a:lnTo>
                <a:lnTo>
                  <a:pt x="349" y="21"/>
                </a:lnTo>
                <a:lnTo>
                  <a:pt x="384" y="25"/>
                </a:lnTo>
                <a:lnTo>
                  <a:pt x="417" y="32"/>
                </a:lnTo>
                <a:lnTo>
                  <a:pt x="449" y="39"/>
                </a:lnTo>
                <a:lnTo>
                  <a:pt x="480" y="47"/>
                </a:lnTo>
                <a:lnTo>
                  <a:pt x="509" y="58"/>
                </a:lnTo>
                <a:lnTo>
                  <a:pt x="537" y="69"/>
                </a:lnTo>
                <a:lnTo>
                  <a:pt x="562" y="82"/>
                </a:lnTo>
                <a:lnTo>
                  <a:pt x="585" y="95"/>
                </a:lnTo>
                <a:lnTo>
                  <a:pt x="607" y="110"/>
                </a:lnTo>
                <a:lnTo>
                  <a:pt x="625" y="126"/>
                </a:lnTo>
                <a:lnTo>
                  <a:pt x="640" y="142"/>
                </a:lnTo>
                <a:lnTo>
                  <a:pt x="652" y="159"/>
                </a:lnTo>
                <a:lnTo>
                  <a:pt x="661" y="176"/>
                </a:lnTo>
                <a:lnTo>
                  <a:pt x="667" y="193"/>
                </a:lnTo>
                <a:lnTo>
                  <a:pt x="670" y="210"/>
                </a:lnTo>
                <a:lnTo>
                  <a:pt x="669" y="227"/>
                </a:lnTo>
                <a:lnTo>
                  <a:pt x="666" y="244"/>
                </a:lnTo>
                <a:lnTo>
                  <a:pt x="659" y="261"/>
                </a:lnTo>
                <a:lnTo>
                  <a:pt x="650" y="278"/>
                </a:lnTo>
                <a:lnTo>
                  <a:pt x="638" y="294"/>
                </a:lnTo>
                <a:lnTo>
                  <a:pt x="622" y="310"/>
                </a:lnTo>
                <a:lnTo>
                  <a:pt x="604" y="325"/>
                </a:lnTo>
                <a:lnTo>
                  <a:pt x="583" y="339"/>
                </a:lnTo>
                <a:lnTo>
                  <a:pt x="559" y="353"/>
                </a:lnTo>
                <a:lnTo>
                  <a:pt x="533" y="366"/>
                </a:lnTo>
                <a:lnTo>
                  <a:pt x="504" y="378"/>
                </a:lnTo>
                <a:lnTo>
                  <a:pt x="474" y="387"/>
                </a:lnTo>
                <a:lnTo>
                  <a:pt x="442" y="396"/>
                </a:lnTo>
                <a:lnTo>
                  <a:pt x="409" y="403"/>
                </a:lnTo>
                <a:lnTo>
                  <a:pt x="375" y="409"/>
                </a:lnTo>
                <a:lnTo>
                  <a:pt x="341" y="414"/>
                </a:lnTo>
                <a:lnTo>
                  <a:pt x="306" y="417"/>
                </a:lnTo>
                <a:lnTo>
                  <a:pt x="270" y="418"/>
                </a:lnTo>
                <a:lnTo>
                  <a:pt x="235" y="418"/>
                </a:lnTo>
                <a:lnTo>
                  <a:pt x="199" y="416"/>
                </a:lnTo>
                <a:lnTo>
                  <a:pt x="164" y="414"/>
                </a:lnTo>
                <a:lnTo>
                  <a:pt x="129" y="409"/>
                </a:lnTo>
                <a:lnTo>
                  <a:pt x="96" y="403"/>
                </a:lnTo>
                <a:lnTo>
                  <a:pt x="62" y="396"/>
                </a:lnTo>
                <a:lnTo>
                  <a:pt x="30" y="386"/>
                </a:lnTo>
                <a:lnTo>
                  <a:pt x="0" y="376"/>
                </a:lnTo>
                <a:lnTo>
                  <a:pt x="0" y="379"/>
                </a:lnTo>
                <a:lnTo>
                  <a:pt x="1" y="381"/>
                </a:lnTo>
                <a:lnTo>
                  <a:pt x="1" y="384"/>
                </a:lnTo>
                <a:lnTo>
                  <a:pt x="2" y="386"/>
                </a:lnTo>
                <a:lnTo>
                  <a:pt x="2" y="389"/>
                </a:lnTo>
                <a:lnTo>
                  <a:pt x="3" y="391"/>
                </a:lnTo>
                <a:lnTo>
                  <a:pt x="3" y="394"/>
                </a:lnTo>
                <a:lnTo>
                  <a:pt x="4" y="396"/>
                </a:lnTo>
                <a:lnTo>
                  <a:pt x="38" y="406"/>
                </a:lnTo>
                <a:lnTo>
                  <a:pt x="71" y="414"/>
                </a:lnTo>
                <a:lnTo>
                  <a:pt x="107" y="421"/>
                </a:lnTo>
                <a:lnTo>
                  <a:pt x="143" y="426"/>
                </a:lnTo>
                <a:lnTo>
                  <a:pt x="179" y="430"/>
                </a:lnTo>
                <a:lnTo>
                  <a:pt x="216" y="432"/>
                </a:lnTo>
                <a:lnTo>
                  <a:pt x="253" y="433"/>
                </a:lnTo>
                <a:lnTo>
                  <a:pt x="290" y="432"/>
                </a:lnTo>
                <a:lnTo>
                  <a:pt x="327" y="430"/>
                </a:lnTo>
                <a:lnTo>
                  <a:pt x="363" y="426"/>
                </a:lnTo>
                <a:lnTo>
                  <a:pt x="399" y="421"/>
                </a:lnTo>
                <a:lnTo>
                  <a:pt x="433" y="415"/>
                </a:lnTo>
                <a:lnTo>
                  <a:pt x="467" y="407"/>
                </a:lnTo>
                <a:lnTo>
                  <a:pt x="500" y="397"/>
                </a:lnTo>
                <a:lnTo>
                  <a:pt x="531" y="386"/>
                </a:lnTo>
                <a:lnTo>
                  <a:pt x="560" y="374"/>
                </a:lnTo>
                <a:lnTo>
                  <a:pt x="588" y="361"/>
                </a:lnTo>
                <a:lnTo>
                  <a:pt x="611" y="347"/>
                </a:lnTo>
                <a:lnTo>
                  <a:pt x="633" y="331"/>
                </a:lnTo>
                <a:lnTo>
                  <a:pt x="651" y="316"/>
                </a:lnTo>
                <a:lnTo>
                  <a:pt x="667" y="300"/>
                </a:lnTo>
                <a:lnTo>
                  <a:pt x="679" y="283"/>
                </a:lnTo>
                <a:lnTo>
                  <a:pt x="689" y="265"/>
                </a:lnTo>
                <a:lnTo>
                  <a:pt x="696" y="247"/>
                </a:lnTo>
                <a:lnTo>
                  <a:pt x="699" y="230"/>
                </a:lnTo>
                <a:lnTo>
                  <a:pt x="701" y="212"/>
                </a:lnTo>
                <a:lnTo>
                  <a:pt x="698" y="194"/>
                </a:lnTo>
                <a:lnTo>
                  <a:pt x="693" y="176"/>
                </a:lnTo>
                <a:lnTo>
                  <a:pt x="684" y="158"/>
                </a:lnTo>
                <a:lnTo>
                  <a:pt x="672" y="141"/>
                </a:lnTo>
                <a:lnTo>
                  <a:pt x="657" y="124"/>
                </a:lnTo>
                <a:lnTo>
                  <a:pt x="639" y="107"/>
                </a:lnTo>
                <a:lnTo>
                  <a:pt x="618" y="91"/>
                </a:lnTo>
                <a:lnTo>
                  <a:pt x="595" y="77"/>
                </a:lnTo>
                <a:lnTo>
                  <a:pt x="570" y="63"/>
                </a:lnTo>
                <a:lnTo>
                  <a:pt x="541" y="51"/>
                </a:lnTo>
                <a:lnTo>
                  <a:pt x="512" y="40"/>
                </a:lnTo>
                <a:lnTo>
                  <a:pt x="481" y="31"/>
                </a:lnTo>
                <a:lnTo>
                  <a:pt x="448" y="22"/>
                </a:lnTo>
                <a:lnTo>
                  <a:pt x="414" y="15"/>
                </a:lnTo>
                <a:lnTo>
                  <a:pt x="379" y="9"/>
                </a:lnTo>
                <a:lnTo>
                  <a:pt x="343" y="5"/>
                </a:lnTo>
                <a:lnTo>
                  <a:pt x="306" y="2"/>
                </a:lnTo>
                <a:lnTo>
                  <a:pt x="269" y="0"/>
                </a:lnTo>
                <a:lnTo>
                  <a:pt x="231" y="1"/>
                </a:lnTo>
                <a:lnTo>
                  <a:pt x="193" y="2"/>
                </a:lnTo>
                <a:lnTo>
                  <a:pt x="155" y="5"/>
                </a:lnTo>
                <a:lnTo>
                  <a:pt x="117" y="11"/>
                </a:lnTo>
              </a:path>
            </a:pathLst>
          </a:custGeom>
          <a:solidFill>
            <a:srgbClr val="FF4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1374775" y="4303713"/>
            <a:ext cx="1071563" cy="641350"/>
          </a:xfrm>
          <a:custGeom>
            <a:avLst/>
            <a:gdLst>
              <a:gd name="T0" fmla="*/ 2147483647 w 675"/>
              <a:gd name="T1" fmla="*/ 2147483647 h 404"/>
              <a:gd name="T2" fmla="*/ 2147483647 w 675"/>
              <a:gd name="T3" fmla="*/ 2147483647 h 404"/>
              <a:gd name="T4" fmla="*/ 2147483647 w 675"/>
              <a:gd name="T5" fmla="*/ 2147483647 h 404"/>
              <a:gd name="T6" fmla="*/ 2147483647 w 675"/>
              <a:gd name="T7" fmla="*/ 2147483647 h 404"/>
              <a:gd name="T8" fmla="*/ 2147483647 w 675"/>
              <a:gd name="T9" fmla="*/ 2147483647 h 404"/>
              <a:gd name="T10" fmla="*/ 2147483647 w 675"/>
              <a:gd name="T11" fmla="*/ 2147483647 h 404"/>
              <a:gd name="T12" fmla="*/ 2147483647 w 675"/>
              <a:gd name="T13" fmla="*/ 2147483647 h 404"/>
              <a:gd name="T14" fmla="*/ 2147483647 w 675"/>
              <a:gd name="T15" fmla="*/ 2147483647 h 404"/>
              <a:gd name="T16" fmla="*/ 2147483647 w 675"/>
              <a:gd name="T17" fmla="*/ 2147483647 h 404"/>
              <a:gd name="T18" fmla="*/ 2147483647 w 675"/>
              <a:gd name="T19" fmla="*/ 2147483647 h 404"/>
              <a:gd name="T20" fmla="*/ 2147483647 w 675"/>
              <a:gd name="T21" fmla="*/ 2147483647 h 404"/>
              <a:gd name="T22" fmla="*/ 2147483647 w 675"/>
              <a:gd name="T23" fmla="*/ 2147483647 h 404"/>
              <a:gd name="T24" fmla="*/ 2147483647 w 675"/>
              <a:gd name="T25" fmla="*/ 2147483647 h 404"/>
              <a:gd name="T26" fmla="*/ 2147483647 w 675"/>
              <a:gd name="T27" fmla="*/ 2147483647 h 404"/>
              <a:gd name="T28" fmla="*/ 2147483647 w 675"/>
              <a:gd name="T29" fmla="*/ 2147483647 h 404"/>
              <a:gd name="T30" fmla="*/ 2147483647 w 675"/>
              <a:gd name="T31" fmla="*/ 2147483647 h 404"/>
              <a:gd name="T32" fmla="*/ 2147483647 w 675"/>
              <a:gd name="T33" fmla="*/ 2147483647 h 404"/>
              <a:gd name="T34" fmla="*/ 2147483647 w 675"/>
              <a:gd name="T35" fmla="*/ 2147483647 h 404"/>
              <a:gd name="T36" fmla="*/ 2147483647 w 675"/>
              <a:gd name="T37" fmla="*/ 2147483647 h 404"/>
              <a:gd name="T38" fmla="*/ 2147483647 w 675"/>
              <a:gd name="T39" fmla="*/ 2147483647 h 404"/>
              <a:gd name="T40" fmla="*/ 2147483647 w 675"/>
              <a:gd name="T41" fmla="*/ 2147483647 h 404"/>
              <a:gd name="T42" fmla="*/ 2147483647 w 675"/>
              <a:gd name="T43" fmla="*/ 2147483647 h 404"/>
              <a:gd name="T44" fmla="*/ 2147483647 w 675"/>
              <a:gd name="T45" fmla="*/ 2147483647 h 404"/>
              <a:gd name="T46" fmla="*/ 2147483647 w 675"/>
              <a:gd name="T47" fmla="*/ 2147483647 h 404"/>
              <a:gd name="T48" fmla="*/ 2147483647 w 675"/>
              <a:gd name="T49" fmla="*/ 2147483647 h 404"/>
              <a:gd name="T50" fmla="*/ 2147483647 w 675"/>
              <a:gd name="T51" fmla="*/ 2147483647 h 404"/>
              <a:gd name="T52" fmla="*/ 2147483647 w 675"/>
              <a:gd name="T53" fmla="*/ 2147483647 h 404"/>
              <a:gd name="T54" fmla="*/ 2147483647 w 675"/>
              <a:gd name="T55" fmla="*/ 2147483647 h 404"/>
              <a:gd name="T56" fmla="*/ 0 w 675"/>
              <a:gd name="T57" fmla="*/ 2147483647 h 404"/>
              <a:gd name="T58" fmla="*/ 2147483647 w 675"/>
              <a:gd name="T59" fmla="*/ 2147483647 h 404"/>
              <a:gd name="T60" fmla="*/ 2147483647 w 675"/>
              <a:gd name="T61" fmla="*/ 2147483647 h 404"/>
              <a:gd name="T62" fmla="*/ 2147483647 w 675"/>
              <a:gd name="T63" fmla="*/ 2147483647 h 404"/>
              <a:gd name="T64" fmla="*/ 2147483647 w 675"/>
              <a:gd name="T65" fmla="*/ 2147483647 h 404"/>
              <a:gd name="T66" fmla="*/ 2147483647 w 675"/>
              <a:gd name="T67" fmla="*/ 2147483647 h 404"/>
              <a:gd name="T68" fmla="*/ 2147483647 w 675"/>
              <a:gd name="T69" fmla="*/ 2147483647 h 404"/>
              <a:gd name="T70" fmla="*/ 2147483647 w 675"/>
              <a:gd name="T71" fmla="*/ 2147483647 h 404"/>
              <a:gd name="T72" fmla="*/ 2147483647 w 675"/>
              <a:gd name="T73" fmla="*/ 2147483647 h 404"/>
              <a:gd name="T74" fmla="*/ 2147483647 w 675"/>
              <a:gd name="T75" fmla="*/ 2147483647 h 404"/>
              <a:gd name="T76" fmla="*/ 2147483647 w 675"/>
              <a:gd name="T77" fmla="*/ 2147483647 h 404"/>
              <a:gd name="T78" fmla="*/ 2147483647 w 675"/>
              <a:gd name="T79" fmla="*/ 2147483647 h 404"/>
              <a:gd name="T80" fmla="*/ 2147483647 w 675"/>
              <a:gd name="T81" fmla="*/ 2147483647 h 404"/>
              <a:gd name="T82" fmla="*/ 2147483647 w 675"/>
              <a:gd name="T83" fmla="*/ 2147483647 h 404"/>
              <a:gd name="T84" fmla="*/ 2147483647 w 675"/>
              <a:gd name="T85" fmla="*/ 2147483647 h 404"/>
              <a:gd name="T86" fmla="*/ 2147483647 w 675"/>
              <a:gd name="T87" fmla="*/ 2147483647 h 404"/>
              <a:gd name="T88" fmla="*/ 2147483647 w 675"/>
              <a:gd name="T89" fmla="*/ 2147483647 h 404"/>
              <a:gd name="T90" fmla="*/ 2147483647 w 675"/>
              <a:gd name="T91" fmla="*/ 2147483647 h 404"/>
              <a:gd name="T92" fmla="*/ 2147483647 w 675"/>
              <a:gd name="T93" fmla="*/ 2147483647 h 404"/>
              <a:gd name="T94" fmla="*/ 2147483647 w 675"/>
              <a:gd name="T95" fmla="*/ 2147483647 h 404"/>
              <a:gd name="T96" fmla="*/ 2147483647 w 675"/>
              <a:gd name="T97" fmla="*/ 2147483647 h 404"/>
              <a:gd name="T98" fmla="*/ 2147483647 w 675"/>
              <a:gd name="T99" fmla="*/ 2147483647 h 404"/>
              <a:gd name="T100" fmla="*/ 2147483647 w 675"/>
              <a:gd name="T101" fmla="*/ 2147483647 h 404"/>
              <a:gd name="T102" fmla="*/ 2147483647 w 675"/>
              <a:gd name="T103" fmla="*/ 2147483647 h 404"/>
              <a:gd name="T104" fmla="*/ 2147483647 w 675"/>
              <a:gd name="T105" fmla="*/ 2147483647 h 404"/>
              <a:gd name="T106" fmla="*/ 2147483647 w 675"/>
              <a:gd name="T107" fmla="*/ 2147483647 h 404"/>
              <a:gd name="T108" fmla="*/ 2147483647 w 675"/>
              <a:gd name="T109" fmla="*/ 2147483647 h 404"/>
              <a:gd name="T110" fmla="*/ 2147483647 w 675"/>
              <a:gd name="T111" fmla="*/ 2147483647 h 4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5"/>
              <a:gd name="T169" fmla="*/ 0 h 404"/>
              <a:gd name="T170" fmla="*/ 675 w 675"/>
              <a:gd name="T171" fmla="*/ 404 h 4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5" h="404">
                <a:moveTo>
                  <a:pt x="102" y="15"/>
                </a:moveTo>
                <a:lnTo>
                  <a:pt x="100" y="18"/>
                </a:lnTo>
                <a:lnTo>
                  <a:pt x="97" y="20"/>
                </a:lnTo>
                <a:lnTo>
                  <a:pt x="95" y="22"/>
                </a:lnTo>
                <a:lnTo>
                  <a:pt x="93" y="25"/>
                </a:lnTo>
                <a:lnTo>
                  <a:pt x="91" y="27"/>
                </a:lnTo>
                <a:lnTo>
                  <a:pt x="89" y="29"/>
                </a:lnTo>
                <a:lnTo>
                  <a:pt x="87" y="32"/>
                </a:lnTo>
                <a:lnTo>
                  <a:pt x="85" y="34"/>
                </a:lnTo>
                <a:lnTo>
                  <a:pt x="119" y="27"/>
                </a:lnTo>
                <a:lnTo>
                  <a:pt x="152" y="22"/>
                </a:lnTo>
                <a:lnTo>
                  <a:pt x="187" y="18"/>
                </a:lnTo>
                <a:lnTo>
                  <a:pt x="221" y="16"/>
                </a:lnTo>
                <a:lnTo>
                  <a:pt x="256" y="15"/>
                </a:lnTo>
                <a:lnTo>
                  <a:pt x="291" y="15"/>
                </a:lnTo>
                <a:lnTo>
                  <a:pt x="324" y="18"/>
                </a:lnTo>
                <a:lnTo>
                  <a:pt x="358" y="21"/>
                </a:lnTo>
                <a:lnTo>
                  <a:pt x="391" y="26"/>
                </a:lnTo>
                <a:lnTo>
                  <a:pt x="423" y="32"/>
                </a:lnTo>
                <a:lnTo>
                  <a:pt x="453" y="40"/>
                </a:lnTo>
                <a:lnTo>
                  <a:pt x="482" y="49"/>
                </a:lnTo>
                <a:lnTo>
                  <a:pt x="509" y="60"/>
                </a:lnTo>
                <a:lnTo>
                  <a:pt x="535" y="71"/>
                </a:lnTo>
                <a:lnTo>
                  <a:pt x="559" y="84"/>
                </a:lnTo>
                <a:lnTo>
                  <a:pt x="580" y="98"/>
                </a:lnTo>
                <a:lnTo>
                  <a:pt x="599" y="113"/>
                </a:lnTo>
                <a:lnTo>
                  <a:pt x="614" y="129"/>
                </a:lnTo>
                <a:lnTo>
                  <a:pt x="626" y="144"/>
                </a:lnTo>
                <a:lnTo>
                  <a:pt x="635" y="161"/>
                </a:lnTo>
                <a:lnTo>
                  <a:pt x="641" y="177"/>
                </a:lnTo>
                <a:lnTo>
                  <a:pt x="644" y="194"/>
                </a:lnTo>
                <a:lnTo>
                  <a:pt x="644" y="210"/>
                </a:lnTo>
                <a:lnTo>
                  <a:pt x="641" y="227"/>
                </a:lnTo>
                <a:lnTo>
                  <a:pt x="635" y="243"/>
                </a:lnTo>
                <a:lnTo>
                  <a:pt x="626" y="259"/>
                </a:lnTo>
                <a:lnTo>
                  <a:pt x="614" y="275"/>
                </a:lnTo>
                <a:lnTo>
                  <a:pt x="599" y="290"/>
                </a:lnTo>
                <a:lnTo>
                  <a:pt x="581" y="304"/>
                </a:lnTo>
                <a:lnTo>
                  <a:pt x="561" y="318"/>
                </a:lnTo>
                <a:lnTo>
                  <a:pt x="538" y="331"/>
                </a:lnTo>
                <a:lnTo>
                  <a:pt x="511" y="343"/>
                </a:lnTo>
                <a:lnTo>
                  <a:pt x="483" y="354"/>
                </a:lnTo>
                <a:lnTo>
                  <a:pt x="453" y="363"/>
                </a:lnTo>
                <a:lnTo>
                  <a:pt x="423" y="371"/>
                </a:lnTo>
                <a:lnTo>
                  <a:pt x="390" y="378"/>
                </a:lnTo>
                <a:lnTo>
                  <a:pt x="357" y="383"/>
                </a:lnTo>
                <a:lnTo>
                  <a:pt x="323" y="386"/>
                </a:lnTo>
                <a:lnTo>
                  <a:pt x="290" y="388"/>
                </a:lnTo>
                <a:lnTo>
                  <a:pt x="256" y="389"/>
                </a:lnTo>
                <a:lnTo>
                  <a:pt x="221" y="388"/>
                </a:lnTo>
                <a:lnTo>
                  <a:pt x="187" y="386"/>
                </a:lnTo>
                <a:lnTo>
                  <a:pt x="153" y="382"/>
                </a:lnTo>
                <a:lnTo>
                  <a:pt x="121" y="377"/>
                </a:lnTo>
                <a:lnTo>
                  <a:pt x="89" y="370"/>
                </a:lnTo>
                <a:lnTo>
                  <a:pt x="58" y="362"/>
                </a:lnTo>
                <a:lnTo>
                  <a:pt x="29" y="353"/>
                </a:lnTo>
                <a:lnTo>
                  <a:pt x="0" y="341"/>
                </a:lnTo>
                <a:lnTo>
                  <a:pt x="0" y="344"/>
                </a:lnTo>
                <a:lnTo>
                  <a:pt x="1" y="346"/>
                </a:lnTo>
                <a:lnTo>
                  <a:pt x="1" y="349"/>
                </a:lnTo>
                <a:lnTo>
                  <a:pt x="2" y="351"/>
                </a:lnTo>
                <a:lnTo>
                  <a:pt x="2" y="354"/>
                </a:lnTo>
                <a:lnTo>
                  <a:pt x="2" y="356"/>
                </a:lnTo>
                <a:lnTo>
                  <a:pt x="4" y="359"/>
                </a:lnTo>
                <a:lnTo>
                  <a:pt x="4" y="361"/>
                </a:lnTo>
                <a:lnTo>
                  <a:pt x="34" y="371"/>
                </a:lnTo>
                <a:lnTo>
                  <a:pt x="66" y="381"/>
                </a:lnTo>
                <a:lnTo>
                  <a:pt x="100" y="388"/>
                </a:lnTo>
                <a:lnTo>
                  <a:pt x="133" y="394"/>
                </a:lnTo>
                <a:lnTo>
                  <a:pt x="168" y="399"/>
                </a:lnTo>
                <a:lnTo>
                  <a:pt x="203" y="401"/>
                </a:lnTo>
                <a:lnTo>
                  <a:pt x="239" y="403"/>
                </a:lnTo>
                <a:lnTo>
                  <a:pt x="274" y="403"/>
                </a:lnTo>
                <a:lnTo>
                  <a:pt x="310" y="402"/>
                </a:lnTo>
                <a:lnTo>
                  <a:pt x="345" y="399"/>
                </a:lnTo>
                <a:lnTo>
                  <a:pt x="379" y="394"/>
                </a:lnTo>
                <a:lnTo>
                  <a:pt x="413" y="388"/>
                </a:lnTo>
                <a:lnTo>
                  <a:pt x="446" y="381"/>
                </a:lnTo>
                <a:lnTo>
                  <a:pt x="478" y="372"/>
                </a:lnTo>
                <a:lnTo>
                  <a:pt x="508" y="363"/>
                </a:lnTo>
                <a:lnTo>
                  <a:pt x="537" y="351"/>
                </a:lnTo>
                <a:lnTo>
                  <a:pt x="563" y="338"/>
                </a:lnTo>
                <a:lnTo>
                  <a:pt x="587" y="324"/>
                </a:lnTo>
                <a:lnTo>
                  <a:pt x="608" y="310"/>
                </a:lnTo>
                <a:lnTo>
                  <a:pt x="626" y="295"/>
                </a:lnTo>
                <a:lnTo>
                  <a:pt x="642" y="279"/>
                </a:lnTo>
                <a:lnTo>
                  <a:pt x="654" y="263"/>
                </a:lnTo>
                <a:lnTo>
                  <a:pt x="663" y="246"/>
                </a:lnTo>
                <a:lnTo>
                  <a:pt x="670" y="229"/>
                </a:lnTo>
                <a:lnTo>
                  <a:pt x="673" y="212"/>
                </a:lnTo>
                <a:lnTo>
                  <a:pt x="674" y="195"/>
                </a:lnTo>
                <a:lnTo>
                  <a:pt x="671" y="178"/>
                </a:lnTo>
                <a:lnTo>
                  <a:pt x="665" y="161"/>
                </a:lnTo>
                <a:lnTo>
                  <a:pt x="656" y="144"/>
                </a:lnTo>
                <a:lnTo>
                  <a:pt x="644" y="127"/>
                </a:lnTo>
                <a:lnTo>
                  <a:pt x="629" y="111"/>
                </a:lnTo>
                <a:lnTo>
                  <a:pt x="611" y="95"/>
                </a:lnTo>
                <a:lnTo>
                  <a:pt x="589" y="80"/>
                </a:lnTo>
                <a:lnTo>
                  <a:pt x="566" y="67"/>
                </a:lnTo>
                <a:lnTo>
                  <a:pt x="541" y="54"/>
                </a:lnTo>
                <a:lnTo>
                  <a:pt x="513" y="43"/>
                </a:lnTo>
                <a:lnTo>
                  <a:pt x="484" y="32"/>
                </a:lnTo>
                <a:lnTo>
                  <a:pt x="453" y="24"/>
                </a:lnTo>
                <a:lnTo>
                  <a:pt x="421" y="17"/>
                </a:lnTo>
                <a:lnTo>
                  <a:pt x="388" y="10"/>
                </a:lnTo>
                <a:lnTo>
                  <a:pt x="353" y="6"/>
                </a:lnTo>
                <a:lnTo>
                  <a:pt x="318" y="2"/>
                </a:lnTo>
                <a:lnTo>
                  <a:pt x="282" y="1"/>
                </a:lnTo>
                <a:lnTo>
                  <a:pt x="246" y="0"/>
                </a:lnTo>
                <a:lnTo>
                  <a:pt x="209" y="2"/>
                </a:lnTo>
                <a:lnTo>
                  <a:pt x="173" y="4"/>
                </a:lnTo>
                <a:lnTo>
                  <a:pt x="138" y="9"/>
                </a:lnTo>
                <a:lnTo>
                  <a:pt x="102" y="15"/>
                </a:lnTo>
              </a:path>
            </a:pathLst>
          </a:custGeom>
          <a:solidFill>
            <a:srgbClr val="FF5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1371600" y="4327525"/>
            <a:ext cx="1027113" cy="595313"/>
          </a:xfrm>
          <a:custGeom>
            <a:avLst/>
            <a:gdLst>
              <a:gd name="T0" fmla="*/ 2147483647 w 647"/>
              <a:gd name="T1" fmla="*/ 2147483647 h 375"/>
              <a:gd name="T2" fmla="*/ 2147483647 w 647"/>
              <a:gd name="T3" fmla="*/ 2147483647 h 375"/>
              <a:gd name="T4" fmla="*/ 2147483647 w 647"/>
              <a:gd name="T5" fmla="*/ 2147483647 h 375"/>
              <a:gd name="T6" fmla="*/ 2147483647 w 647"/>
              <a:gd name="T7" fmla="*/ 2147483647 h 375"/>
              <a:gd name="T8" fmla="*/ 2147483647 w 647"/>
              <a:gd name="T9" fmla="*/ 2147483647 h 375"/>
              <a:gd name="T10" fmla="*/ 2147483647 w 647"/>
              <a:gd name="T11" fmla="*/ 2147483647 h 375"/>
              <a:gd name="T12" fmla="*/ 2147483647 w 647"/>
              <a:gd name="T13" fmla="*/ 2147483647 h 375"/>
              <a:gd name="T14" fmla="*/ 2147483647 w 647"/>
              <a:gd name="T15" fmla="*/ 2147483647 h 375"/>
              <a:gd name="T16" fmla="*/ 2147483647 w 647"/>
              <a:gd name="T17" fmla="*/ 2147483647 h 375"/>
              <a:gd name="T18" fmla="*/ 2147483647 w 647"/>
              <a:gd name="T19" fmla="*/ 2147483647 h 375"/>
              <a:gd name="T20" fmla="*/ 2147483647 w 647"/>
              <a:gd name="T21" fmla="*/ 2147483647 h 375"/>
              <a:gd name="T22" fmla="*/ 2147483647 w 647"/>
              <a:gd name="T23" fmla="*/ 2147483647 h 375"/>
              <a:gd name="T24" fmla="*/ 2147483647 w 647"/>
              <a:gd name="T25" fmla="*/ 2147483647 h 375"/>
              <a:gd name="T26" fmla="*/ 2147483647 w 647"/>
              <a:gd name="T27" fmla="*/ 2147483647 h 375"/>
              <a:gd name="T28" fmla="*/ 2147483647 w 647"/>
              <a:gd name="T29" fmla="*/ 2147483647 h 375"/>
              <a:gd name="T30" fmla="*/ 2147483647 w 647"/>
              <a:gd name="T31" fmla="*/ 2147483647 h 375"/>
              <a:gd name="T32" fmla="*/ 2147483647 w 647"/>
              <a:gd name="T33" fmla="*/ 2147483647 h 375"/>
              <a:gd name="T34" fmla="*/ 2147483647 w 647"/>
              <a:gd name="T35" fmla="*/ 2147483647 h 375"/>
              <a:gd name="T36" fmla="*/ 2147483647 w 647"/>
              <a:gd name="T37" fmla="*/ 2147483647 h 375"/>
              <a:gd name="T38" fmla="*/ 2147483647 w 647"/>
              <a:gd name="T39" fmla="*/ 2147483647 h 375"/>
              <a:gd name="T40" fmla="*/ 2147483647 w 647"/>
              <a:gd name="T41" fmla="*/ 2147483647 h 375"/>
              <a:gd name="T42" fmla="*/ 2147483647 w 647"/>
              <a:gd name="T43" fmla="*/ 2147483647 h 375"/>
              <a:gd name="T44" fmla="*/ 2147483647 w 647"/>
              <a:gd name="T45" fmla="*/ 2147483647 h 375"/>
              <a:gd name="T46" fmla="*/ 2147483647 w 647"/>
              <a:gd name="T47" fmla="*/ 2147483647 h 375"/>
              <a:gd name="T48" fmla="*/ 2147483647 w 647"/>
              <a:gd name="T49" fmla="*/ 2147483647 h 375"/>
              <a:gd name="T50" fmla="*/ 2147483647 w 647"/>
              <a:gd name="T51" fmla="*/ 2147483647 h 375"/>
              <a:gd name="T52" fmla="*/ 2147483647 w 647"/>
              <a:gd name="T53" fmla="*/ 2147483647 h 375"/>
              <a:gd name="T54" fmla="*/ 2147483647 w 647"/>
              <a:gd name="T55" fmla="*/ 2147483647 h 375"/>
              <a:gd name="T56" fmla="*/ 0 w 647"/>
              <a:gd name="T57" fmla="*/ 2147483647 h 375"/>
              <a:gd name="T58" fmla="*/ 2147483647 w 647"/>
              <a:gd name="T59" fmla="*/ 2147483647 h 375"/>
              <a:gd name="T60" fmla="*/ 2147483647 w 647"/>
              <a:gd name="T61" fmla="*/ 2147483647 h 375"/>
              <a:gd name="T62" fmla="*/ 2147483647 w 647"/>
              <a:gd name="T63" fmla="*/ 2147483647 h 375"/>
              <a:gd name="T64" fmla="*/ 2147483647 w 647"/>
              <a:gd name="T65" fmla="*/ 2147483647 h 375"/>
              <a:gd name="T66" fmla="*/ 2147483647 w 647"/>
              <a:gd name="T67" fmla="*/ 2147483647 h 375"/>
              <a:gd name="T68" fmla="*/ 2147483647 w 647"/>
              <a:gd name="T69" fmla="*/ 2147483647 h 375"/>
              <a:gd name="T70" fmla="*/ 2147483647 w 647"/>
              <a:gd name="T71" fmla="*/ 2147483647 h 375"/>
              <a:gd name="T72" fmla="*/ 2147483647 w 647"/>
              <a:gd name="T73" fmla="*/ 2147483647 h 375"/>
              <a:gd name="T74" fmla="*/ 2147483647 w 647"/>
              <a:gd name="T75" fmla="*/ 2147483647 h 375"/>
              <a:gd name="T76" fmla="*/ 2147483647 w 647"/>
              <a:gd name="T77" fmla="*/ 2147483647 h 375"/>
              <a:gd name="T78" fmla="*/ 2147483647 w 647"/>
              <a:gd name="T79" fmla="*/ 2147483647 h 375"/>
              <a:gd name="T80" fmla="*/ 2147483647 w 647"/>
              <a:gd name="T81" fmla="*/ 2147483647 h 375"/>
              <a:gd name="T82" fmla="*/ 2147483647 w 647"/>
              <a:gd name="T83" fmla="*/ 2147483647 h 375"/>
              <a:gd name="T84" fmla="*/ 2147483647 w 647"/>
              <a:gd name="T85" fmla="*/ 2147483647 h 375"/>
              <a:gd name="T86" fmla="*/ 2147483647 w 647"/>
              <a:gd name="T87" fmla="*/ 2147483647 h 375"/>
              <a:gd name="T88" fmla="*/ 2147483647 w 647"/>
              <a:gd name="T89" fmla="*/ 2147483647 h 375"/>
              <a:gd name="T90" fmla="*/ 2147483647 w 647"/>
              <a:gd name="T91" fmla="*/ 2147483647 h 375"/>
              <a:gd name="T92" fmla="*/ 2147483647 w 647"/>
              <a:gd name="T93" fmla="*/ 2147483647 h 375"/>
              <a:gd name="T94" fmla="*/ 2147483647 w 647"/>
              <a:gd name="T95" fmla="*/ 2147483647 h 375"/>
              <a:gd name="T96" fmla="*/ 2147483647 w 647"/>
              <a:gd name="T97" fmla="*/ 2147483647 h 375"/>
              <a:gd name="T98" fmla="*/ 2147483647 w 647"/>
              <a:gd name="T99" fmla="*/ 2147483647 h 375"/>
              <a:gd name="T100" fmla="*/ 2147483647 w 647"/>
              <a:gd name="T101" fmla="*/ 2147483647 h 375"/>
              <a:gd name="T102" fmla="*/ 2147483647 w 647"/>
              <a:gd name="T103" fmla="*/ 2147483647 h 375"/>
              <a:gd name="T104" fmla="*/ 2147483647 w 647"/>
              <a:gd name="T105" fmla="*/ 2147483647 h 375"/>
              <a:gd name="T106" fmla="*/ 2147483647 w 647"/>
              <a:gd name="T107" fmla="*/ 0 h 375"/>
              <a:gd name="T108" fmla="*/ 2147483647 w 647"/>
              <a:gd name="T109" fmla="*/ 2147483647 h 375"/>
              <a:gd name="T110" fmla="*/ 2147483647 w 647"/>
              <a:gd name="T111" fmla="*/ 2147483647 h 3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7"/>
              <a:gd name="T169" fmla="*/ 0 h 375"/>
              <a:gd name="T170" fmla="*/ 647 w 647"/>
              <a:gd name="T171" fmla="*/ 375 h 3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7" h="375">
                <a:moveTo>
                  <a:pt x="87" y="19"/>
                </a:moveTo>
                <a:lnTo>
                  <a:pt x="85" y="22"/>
                </a:lnTo>
                <a:lnTo>
                  <a:pt x="83" y="25"/>
                </a:lnTo>
                <a:lnTo>
                  <a:pt x="82" y="27"/>
                </a:lnTo>
                <a:lnTo>
                  <a:pt x="79" y="30"/>
                </a:lnTo>
                <a:lnTo>
                  <a:pt x="77" y="32"/>
                </a:lnTo>
                <a:lnTo>
                  <a:pt x="76" y="35"/>
                </a:lnTo>
                <a:lnTo>
                  <a:pt x="74" y="37"/>
                </a:lnTo>
                <a:lnTo>
                  <a:pt x="72" y="40"/>
                </a:lnTo>
                <a:lnTo>
                  <a:pt x="103" y="32"/>
                </a:lnTo>
                <a:lnTo>
                  <a:pt x="134" y="25"/>
                </a:lnTo>
                <a:lnTo>
                  <a:pt x="167" y="20"/>
                </a:lnTo>
                <a:lnTo>
                  <a:pt x="200" y="16"/>
                </a:lnTo>
                <a:lnTo>
                  <a:pt x="233" y="14"/>
                </a:lnTo>
                <a:lnTo>
                  <a:pt x="265" y="14"/>
                </a:lnTo>
                <a:lnTo>
                  <a:pt x="299" y="15"/>
                </a:lnTo>
                <a:lnTo>
                  <a:pt x="331" y="17"/>
                </a:lnTo>
                <a:lnTo>
                  <a:pt x="362" y="21"/>
                </a:lnTo>
                <a:lnTo>
                  <a:pt x="394" y="27"/>
                </a:lnTo>
                <a:lnTo>
                  <a:pt x="424" y="33"/>
                </a:lnTo>
                <a:lnTo>
                  <a:pt x="452" y="41"/>
                </a:lnTo>
                <a:lnTo>
                  <a:pt x="480" y="51"/>
                </a:lnTo>
                <a:lnTo>
                  <a:pt x="505" y="61"/>
                </a:lnTo>
                <a:lnTo>
                  <a:pt x="529" y="73"/>
                </a:lnTo>
                <a:lnTo>
                  <a:pt x="550" y="86"/>
                </a:lnTo>
                <a:lnTo>
                  <a:pt x="569" y="101"/>
                </a:lnTo>
                <a:lnTo>
                  <a:pt x="585" y="116"/>
                </a:lnTo>
                <a:lnTo>
                  <a:pt x="597" y="130"/>
                </a:lnTo>
                <a:lnTo>
                  <a:pt x="606" y="146"/>
                </a:lnTo>
                <a:lnTo>
                  <a:pt x="613" y="162"/>
                </a:lnTo>
                <a:lnTo>
                  <a:pt x="616" y="178"/>
                </a:lnTo>
                <a:lnTo>
                  <a:pt x="617" y="194"/>
                </a:lnTo>
                <a:lnTo>
                  <a:pt x="614" y="210"/>
                </a:lnTo>
                <a:lnTo>
                  <a:pt x="608" y="225"/>
                </a:lnTo>
                <a:lnTo>
                  <a:pt x="599" y="240"/>
                </a:lnTo>
                <a:lnTo>
                  <a:pt x="587" y="256"/>
                </a:lnTo>
                <a:lnTo>
                  <a:pt x="574" y="270"/>
                </a:lnTo>
                <a:lnTo>
                  <a:pt x="556" y="284"/>
                </a:lnTo>
                <a:lnTo>
                  <a:pt x="536" y="297"/>
                </a:lnTo>
                <a:lnTo>
                  <a:pt x="512" y="309"/>
                </a:lnTo>
                <a:lnTo>
                  <a:pt x="487" y="320"/>
                </a:lnTo>
                <a:lnTo>
                  <a:pt x="458" y="330"/>
                </a:lnTo>
                <a:lnTo>
                  <a:pt x="430" y="339"/>
                </a:lnTo>
                <a:lnTo>
                  <a:pt x="399" y="346"/>
                </a:lnTo>
                <a:lnTo>
                  <a:pt x="368" y="351"/>
                </a:lnTo>
                <a:lnTo>
                  <a:pt x="336" y="355"/>
                </a:lnTo>
                <a:lnTo>
                  <a:pt x="303" y="358"/>
                </a:lnTo>
                <a:lnTo>
                  <a:pt x="271" y="360"/>
                </a:lnTo>
                <a:lnTo>
                  <a:pt x="238" y="359"/>
                </a:lnTo>
                <a:lnTo>
                  <a:pt x="205" y="357"/>
                </a:lnTo>
                <a:lnTo>
                  <a:pt x="172" y="354"/>
                </a:lnTo>
                <a:lnTo>
                  <a:pt x="141" y="350"/>
                </a:lnTo>
                <a:lnTo>
                  <a:pt x="110" y="344"/>
                </a:lnTo>
                <a:lnTo>
                  <a:pt x="80" y="336"/>
                </a:lnTo>
                <a:lnTo>
                  <a:pt x="52" y="327"/>
                </a:lnTo>
                <a:lnTo>
                  <a:pt x="26" y="317"/>
                </a:lnTo>
                <a:lnTo>
                  <a:pt x="0" y="305"/>
                </a:lnTo>
                <a:lnTo>
                  <a:pt x="0" y="308"/>
                </a:lnTo>
                <a:lnTo>
                  <a:pt x="1" y="310"/>
                </a:lnTo>
                <a:lnTo>
                  <a:pt x="1" y="314"/>
                </a:lnTo>
                <a:lnTo>
                  <a:pt x="1" y="316"/>
                </a:lnTo>
                <a:lnTo>
                  <a:pt x="1" y="319"/>
                </a:lnTo>
                <a:lnTo>
                  <a:pt x="1" y="321"/>
                </a:lnTo>
                <a:lnTo>
                  <a:pt x="2" y="324"/>
                </a:lnTo>
                <a:lnTo>
                  <a:pt x="2" y="326"/>
                </a:lnTo>
                <a:lnTo>
                  <a:pt x="31" y="338"/>
                </a:lnTo>
                <a:lnTo>
                  <a:pt x="60" y="347"/>
                </a:lnTo>
                <a:lnTo>
                  <a:pt x="91" y="355"/>
                </a:lnTo>
                <a:lnTo>
                  <a:pt x="123" y="362"/>
                </a:lnTo>
                <a:lnTo>
                  <a:pt x="155" y="367"/>
                </a:lnTo>
                <a:lnTo>
                  <a:pt x="189" y="371"/>
                </a:lnTo>
                <a:lnTo>
                  <a:pt x="223" y="373"/>
                </a:lnTo>
                <a:lnTo>
                  <a:pt x="258" y="374"/>
                </a:lnTo>
                <a:lnTo>
                  <a:pt x="292" y="373"/>
                </a:lnTo>
                <a:lnTo>
                  <a:pt x="325" y="371"/>
                </a:lnTo>
                <a:lnTo>
                  <a:pt x="359" y="368"/>
                </a:lnTo>
                <a:lnTo>
                  <a:pt x="392" y="363"/>
                </a:lnTo>
                <a:lnTo>
                  <a:pt x="425" y="356"/>
                </a:lnTo>
                <a:lnTo>
                  <a:pt x="455" y="348"/>
                </a:lnTo>
                <a:lnTo>
                  <a:pt x="485" y="339"/>
                </a:lnTo>
                <a:lnTo>
                  <a:pt x="513" y="328"/>
                </a:lnTo>
                <a:lnTo>
                  <a:pt x="540" y="316"/>
                </a:lnTo>
                <a:lnTo>
                  <a:pt x="563" y="303"/>
                </a:lnTo>
                <a:lnTo>
                  <a:pt x="583" y="289"/>
                </a:lnTo>
                <a:lnTo>
                  <a:pt x="601" y="275"/>
                </a:lnTo>
                <a:lnTo>
                  <a:pt x="616" y="260"/>
                </a:lnTo>
                <a:lnTo>
                  <a:pt x="628" y="244"/>
                </a:lnTo>
                <a:lnTo>
                  <a:pt x="637" y="228"/>
                </a:lnTo>
                <a:lnTo>
                  <a:pt x="643" y="212"/>
                </a:lnTo>
                <a:lnTo>
                  <a:pt x="646" y="195"/>
                </a:lnTo>
                <a:lnTo>
                  <a:pt x="646" y="179"/>
                </a:lnTo>
                <a:lnTo>
                  <a:pt x="643" y="162"/>
                </a:lnTo>
                <a:lnTo>
                  <a:pt x="637" y="146"/>
                </a:lnTo>
                <a:lnTo>
                  <a:pt x="628" y="129"/>
                </a:lnTo>
                <a:lnTo>
                  <a:pt x="616" y="114"/>
                </a:lnTo>
                <a:lnTo>
                  <a:pt x="601" y="98"/>
                </a:lnTo>
                <a:lnTo>
                  <a:pt x="582" y="83"/>
                </a:lnTo>
                <a:lnTo>
                  <a:pt x="561" y="69"/>
                </a:lnTo>
                <a:lnTo>
                  <a:pt x="537" y="56"/>
                </a:lnTo>
                <a:lnTo>
                  <a:pt x="511" y="45"/>
                </a:lnTo>
                <a:lnTo>
                  <a:pt x="484" y="34"/>
                </a:lnTo>
                <a:lnTo>
                  <a:pt x="455" y="25"/>
                </a:lnTo>
                <a:lnTo>
                  <a:pt x="425" y="17"/>
                </a:lnTo>
                <a:lnTo>
                  <a:pt x="393" y="11"/>
                </a:lnTo>
                <a:lnTo>
                  <a:pt x="360" y="6"/>
                </a:lnTo>
                <a:lnTo>
                  <a:pt x="326" y="3"/>
                </a:lnTo>
                <a:lnTo>
                  <a:pt x="293" y="0"/>
                </a:lnTo>
                <a:lnTo>
                  <a:pt x="258" y="0"/>
                </a:lnTo>
                <a:lnTo>
                  <a:pt x="223" y="1"/>
                </a:lnTo>
                <a:lnTo>
                  <a:pt x="189" y="3"/>
                </a:lnTo>
                <a:lnTo>
                  <a:pt x="154" y="7"/>
                </a:lnTo>
                <a:lnTo>
                  <a:pt x="121" y="12"/>
                </a:lnTo>
                <a:lnTo>
                  <a:pt x="87" y="19"/>
                </a:lnTo>
              </a:path>
            </a:pathLst>
          </a:custGeom>
          <a:solidFill>
            <a:srgbClr val="FF5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1370013" y="4349750"/>
            <a:ext cx="982662" cy="550863"/>
          </a:xfrm>
          <a:custGeom>
            <a:avLst/>
            <a:gdLst>
              <a:gd name="T0" fmla="*/ 2147483647 w 619"/>
              <a:gd name="T1" fmla="*/ 2147483647 h 347"/>
              <a:gd name="T2" fmla="*/ 2147483647 w 619"/>
              <a:gd name="T3" fmla="*/ 2147483647 h 347"/>
              <a:gd name="T4" fmla="*/ 2147483647 w 619"/>
              <a:gd name="T5" fmla="*/ 2147483647 h 347"/>
              <a:gd name="T6" fmla="*/ 2147483647 w 619"/>
              <a:gd name="T7" fmla="*/ 2147483647 h 347"/>
              <a:gd name="T8" fmla="*/ 2147483647 w 619"/>
              <a:gd name="T9" fmla="*/ 2147483647 h 347"/>
              <a:gd name="T10" fmla="*/ 2147483647 w 619"/>
              <a:gd name="T11" fmla="*/ 2147483647 h 347"/>
              <a:gd name="T12" fmla="*/ 2147483647 w 619"/>
              <a:gd name="T13" fmla="*/ 2147483647 h 347"/>
              <a:gd name="T14" fmla="*/ 2147483647 w 619"/>
              <a:gd name="T15" fmla="*/ 2147483647 h 347"/>
              <a:gd name="T16" fmla="*/ 2147483647 w 619"/>
              <a:gd name="T17" fmla="*/ 2147483647 h 347"/>
              <a:gd name="T18" fmla="*/ 2147483647 w 619"/>
              <a:gd name="T19" fmla="*/ 2147483647 h 347"/>
              <a:gd name="T20" fmla="*/ 2147483647 w 619"/>
              <a:gd name="T21" fmla="*/ 2147483647 h 347"/>
              <a:gd name="T22" fmla="*/ 2147483647 w 619"/>
              <a:gd name="T23" fmla="*/ 2147483647 h 347"/>
              <a:gd name="T24" fmla="*/ 2147483647 w 619"/>
              <a:gd name="T25" fmla="*/ 2147483647 h 347"/>
              <a:gd name="T26" fmla="*/ 2147483647 w 619"/>
              <a:gd name="T27" fmla="*/ 2147483647 h 347"/>
              <a:gd name="T28" fmla="*/ 2147483647 w 619"/>
              <a:gd name="T29" fmla="*/ 2147483647 h 347"/>
              <a:gd name="T30" fmla="*/ 2147483647 w 619"/>
              <a:gd name="T31" fmla="*/ 2147483647 h 347"/>
              <a:gd name="T32" fmla="*/ 2147483647 w 619"/>
              <a:gd name="T33" fmla="*/ 2147483647 h 347"/>
              <a:gd name="T34" fmla="*/ 2147483647 w 619"/>
              <a:gd name="T35" fmla="*/ 2147483647 h 347"/>
              <a:gd name="T36" fmla="*/ 2147483647 w 619"/>
              <a:gd name="T37" fmla="*/ 2147483647 h 347"/>
              <a:gd name="T38" fmla="*/ 2147483647 w 619"/>
              <a:gd name="T39" fmla="*/ 2147483647 h 347"/>
              <a:gd name="T40" fmla="*/ 2147483647 w 619"/>
              <a:gd name="T41" fmla="*/ 2147483647 h 347"/>
              <a:gd name="T42" fmla="*/ 2147483647 w 619"/>
              <a:gd name="T43" fmla="*/ 2147483647 h 347"/>
              <a:gd name="T44" fmla="*/ 2147483647 w 619"/>
              <a:gd name="T45" fmla="*/ 2147483647 h 347"/>
              <a:gd name="T46" fmla="*/ 2147483647 w 619"/>
              <a:gd name="T47" fmla="*/ 2147483647 h 347"/>
              <a:gd name="T48" fmla="*/ 0 w 619"/>
              <a:gd name="T49" fmla="*/ 2147483647 h 347"/>
              <a:gd name="T50" fmla="*/ 2147483647 w 619"/>
              <a:gd name="T51" fmla="*/ 2147483647 h 347"/>
              <a:gd name="T52" fmla="*/ 2147483647 w 619"/>
              <a:gd name="T53" fmla="*/ 2147483647 h 347"/>
              <a:gd name="T54" fmla="*/ 2147483647 w 619"/>
              <a:gd name="T55" fmla="*/ 2147483647 h 347"/>
              <a:gd name="T56" fmla="*/ 2147483647 w 619"/>
              <a:gd name="T57" fmla="*/ 2147483647 h 347"/>
              <a:gd name="T58" fmla="*/ 2147483647 w 619"/>
              <a:gd name="T59" fmla="*/ 2147483647 h 347"/>
              <a:gd name="T60" fmla="*/ 2147483647 w 619"/>
              <a:gd name="T61" fmla="*/ 2147483647 h 347"/>
              <a:gd name="T62" fmla="*/ 2147483647 w 619"/>
              <a:gd name="T63" fmla="*/ 2147483647 h 347"/>
              <a:gd name="T64" fmla="*/ 2147483647 w 619"/>
              <a:gd name="T65" fmla="*/ 2147483647 h 347"/>
              <a:gd name="T66" fmla="*/ 2147483647 w 619"/>
              <a:gd name="T67" fmla="*/ 2147483647 h 347"/>
              <a:gd name="T68" fmla="*/ 2147483647 w 619"/>
              <a:gd name="T69" fmla="*/ 2147483647 h 347"/>
              <a:gd name="T70" fmla="*/ 2147483647 w 619"/>
              <a:gd name="T71" fmla="*/ 2147483647 h 347"/>
              <a:gd name="T72" fmla="*/ 2147483647 w 619"/>
              <a:gd name="T73" fmla="*/ 2147483647 h 347"/>
              <a:gd name="T74" fmla="*/ 2147483647 w 619"/>
              <a:gd name="T75" fmla="*/ 2147483647 h 347"/>
              <a:gd name="T76" fmla="*/ 2147483647 w 619"/>
              <a:gd name="T77" fmla="*/ 2147483647 h 347"/>
              <a:gd name="T78" fmla="*/ 2147483647 w 619"/>
              <a:gd name="T79" fmla="*/ 2147483647 h 347"/>
              <a:gd name="T80" fmla="*/ 2147483647 w 619"/>
              <a:gd name="T81" fmla="*/ 0 h 347"/>
              <a:gd name="T82" fmla="*/ 2147483647 w 619"/>
              <a:gd name="T83" fmla="*/ 2147483647 h 347"/>
              <a:gd name="T84" fmla="*/ 2147483647 w 619"/>
              <a:gd name="T85" fmla="*/ 2147483647 h 3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9"/>
              <a:gd name="T130" fmla="*/ 0 h 347"/>
              <a:gd name="T131" fmla="*/ 619 w 619"/>
              <a:gd name="T132" fmla="*/ 347 h 3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9" h="347">
                <a:moveTo>
                  <a:pt x="73" y="26"/>
                </a:moveTo>
                <a:lnTo>
                  <a:pt x="71" y="28"/>
                </a:lnTo>
                <a:lnTo>
                  <a:pt x="69" y="32"/>
                </a:lnTo>
                <a:lnTo>
                  <a:pt x="68" y="34"/>
                </a:lnTo>
                <a:lnTo>
                  <a:pt x="66" y="37"/>
                </a:lnTo>
                <a:lnTo>
                  <a:pt x="64" y="39"/>
                </a:lnTo>
                <a:lnTo>
                  <a:pt x="62" y="42"/>
                </a:lnTo>
                <a:lnTo>
                  <a:pt x="60" y="45"/>
                </a:lnTo>
                <a:lnTo>
                  <a:pt x="58" y="48"/>
                </a:lnTo>
                <a:lnTo>
                  <a:pt x="78" y="41"/>
                </a:lnTo>
                <a:lnTo>
                  <a:pt x="99" y="35"/>
                </a:lnTo>
                <a:lnTo>
                  <a:pt x="122" y="29"/>
                </a:lnTo>
                <a:lnTo>
                  <a:pt x="144" y="24"/>
                </a:lnTo>
                <a:lnTo>
                  <a:pt x="166" y="21"/>
                </a:lnTo>
                <a:lnTo>
                  <a:pt x="189" y="18"/>
                </a:lnTo>
                <a:lnTo>
                  <a:pt x="213" y="16"/>
                </a:lnTo>
                <a:lnTo>
                  <a:pt x="237" y="15"/>
                </a:lnTo>
                <a:lnTo>
                  <a:pt x="261" y="14"/>
                </a:lnTo>
                <a:lnTo>
                  <a:pt x="284" y="15"/>
                </a:lnTo>
                <a:lnTo>
                  <a:pt x="308" y="16"/>
                </a:lnTo>
                <a:lnTo>
                  <a:pt x="332" y="18"/>
                </a:lnTo>
                <a:lnTo>
                  <a:pt x="355" y="21"/>
                </a:lnTo>
                <a:lnTo>
                  <a:pt x="378" y="25"/>
                </a:lnTo>
                <a:lnTo>
                  <a:pt x="400" y="29"/>
                </a:lnTo>
                <a:lnTo>
                  <a:pt x="422" y="35"/>
                </a:lnTo>
                <a:lnTo>
                  <a:pt x="444" y="41"/>
                </a:lnTo>
                <a:lnTo>
                  <a:pt x="464" y="48"/>
                </a:lnTo>
                <a:lnTo>
                  <a:pt x="483" y="56"/>
                </a:lnTo>
                <a:lnTo>
                  <a:pt x="500" y="64"/>
                </a:lnTo>
                <a:lnTo>
                  <a:pt x="515" y="73"/>
                </a:lnTo>
                <a:lnTo>
                  <a:pt x="530" y="82"/>
                </a:lnTo>
                <a:lnTo>
                  <a:pt x="543" y="92"/>
                </a:lnTo>
                <a:lnTo>
                  <a:pt x="554" y="102"/>
                </a:lnTo>
                <a:lnTo>
                  <a:pt x="564" y="112"/>
                </a:lnTo>
                <a:lnTo>
                  <a:pt x="572" y="124"/>
                </a:lnTo>
                <a:lnTo>
                  <a:pt x="579" y="134"/>
                </a:lnTo>
                <a:lnTo>
                  <a:pt x="584" y="146"/>
                </a:lnTo>
                <a:lnTo>
                  <a:pt x="587" y="157"/>
                </a:lnTo>
                <a:lnTo>
                  <a:pt x="588" y="169"/>
                </a:lnTo>
                <a:lnTo>
                  <a:pt x="587" y="181"/>
                </a:lnTo>
                <a:lnTo>
                  <a:pt x="585" y="193"/>
                </a:lnTo>
                <a:lnTo>
                  <a:pt x="581" y="205"/>
                </a:lnTo>
                <a:lnTo>
                  <a:pt x="576" y="217"/>
                </a:lnTo>
                <a:lnTo>
                  <a:pt x="567" y="228"/>
                </a:lnTo>
                <a:lnTo>
                  <a:pt x="559" y="239"/>
                </a:lnTo>
                <a:lnTo>
                  <a:pt x="548" y="249"/>
                </a:lnTo>
                <a:lnTo>
                  <a:pt x="535" y="259"/>
                </a:lnTo>
                <a:lnTo>
                  <a:pt x="522" y="268"/>
                </a:lnTo>
                <a:lnTo>
                  <a:pt x="507" y="278"/>
                </a:lnTo>
                <a:lnTo>
                  <a:pt x="490" y="286"/>
                </a:lnTo>
                <a:lnTo>
                  <a:pt x="473" y="294"/>
                </a:lnTo>
                <a:lnTo>
                  <a:pt x="454" y="301"/>
                </a:lnTo>
                <a:lnTo>
                  <a:pt x="434" y="307"/>
                </a:lnTo>
                <a:lnTo>
                  <a:pt x="413" y="313"/>
                </a:lnTo>
                <a:lnTo>
                  <a:pt x="391" y="318"/>
                </a:lnTo>
                <a:lnTo>
                  <a:pt x="368" y="323"/>
                </a:lnTo>
                <a:lnTo>
                  <a:pt x="344" y="326"/>
                </a:lnTo>
                <a:lnTo>
                  <a:pt x="320" y="329"/>
                </a:lnTo>
                <a:lnTo>
                  <a:pt x="296" y="330"/>
                </a:lnTo>
                <a:lnTo>
                  <a:pt x="272" y="331"/>
                </a:lnTo>
                <a:lnTo>
                  <a:pt x="247" y="331"/>
                </a:lnTo>
                <a:lnTo>
                  <a:pt x="223" y="330"/>
                </a:lnTo>
                <a:lnTo>
                  <a:pt x="200" y="329"/>
                </a:lnTo>
                <a:lnTo>
                  <a:pt x="176" y="326"/>
                </a:lnTo>
                <a:lnTo>
                  <a:pt x="153" y="323"/>
                </a:lnTo>
                <a:lnTo>
                  <a:pt x="131" y="318"/>
                </a:lnTo>
                <a:lnTo>
                  <a:pt x="110" y="313"/>
                </a:lnTo>
                <a:lnTo>
                  <a:pt x="89" y="308"/>
                </a:lnTo>
                <a:lnTo>
                  <a:pt x="69" y="301"/>
                </a:lnTo>
                <a:lnTo>
                  <a:pt x="50" y="294"/>
                </a:lnTo>
                <a:lnTo>
                  <a:pt x="33" y="286"/>
                </a:lnTo>
                <a:lnTo>
                  <a:pt x="16" y="278"/>
                </a:lnTo>
                <a:lnTo>
                  <a:pt x="0" y="268"/>
                </a:lnTo>
                <a:lnTo>
                  <a:pt x="0" y="271"/>
                </a:lnTo>
                <a:lnTo>
                  <a:pt x="0" y="274"/>
                </a:lnTo>
                <a:lnTo>
                  <a:pt x="0" y="277"/>
                </a:lnTo>
                <a:lnTo>
                  <a:pt x="1" y="280"/>
                </a:lnTo>
                <a:lnTo>
                  <a:pt x="1" y="283"/>
                </a:lnTo>
                <a:lnTo>
                  <a:pt x="1" y="286"/>
                </a:lnTo>
                <a:lnTo>
                  <a:pt x="1" y="288"/>
                </a:lnTo>
                <a:lnTo>
                  <a:pt x="1" y="291"/>
                </a:lnTo>
                <a:lnTo>
                  <a:pt x="27" y="303"/>
                </a:lnTo>
                <a:lnTo>
                  <a:pt x="53" y="313"/>
                </a:lnTo>
                <a:lnTo>
                  <a:pt x="81" y="322"/>
                </a:lnTo>
                <a:lnTo>
                  <a:pt x="111" y="330"/>
                </a:lnTo>
                <a:lnTo>
                  <a:pt x="142" y="336"/>
                </a:lnTo>
                <a:lnTo>
                  <a:pt x="173" y="340"/>
                </a:lnTo>
                <a:lnTo>
                  <a:pt x="206" y="343"/>
                </a:lnTo>
                <a:lnTo>
                  <a:pt x="239" y="345"/>
                </a:lnTo>
                <a:lnTo>
                  <a:pt x="272" y="346"/>
                </a:lnTo>
                <a:lnTo>
                  <a:pt x="304" y="344"/>
                </a:lnTo>
                <a:lnTo>
                  <a:pt x="337" y="341"/>
                </a:lnTo>
                <a:lnTo>
                  <a:pt x="369" y="337"/>
                </a:lnTo>
                <a:lnTo>
                  <a:pt x="400" y="332"/>
                </a:lnTo>
                <a:lnTo>
                  <a:pt x="431" y="325"/>
                </a:lnTo>
                <a:lnTo>
                  <a:pt x="459" y="316"/>
                </a:lnTo>
                <a:lnTo>
                  <a:pt x="488" y="306"/>
                </a:lnTo>
                <a:lnTo>
                  <a:pt x="513" y="295"/>
                </a:lnTo>
                <a:lnTo>
                  <a:pt x="537" y="283"/>
                </a:lnTo>
                <a:lnTo>
                  <a:pt x="557" y="270"/>
                </a:lnTo>
                <a:lnTo>
                  <a:pt x="575" y="256"/>
                </a:lnTo>
                <a:lnTo>
                  <a:pt x="588" y="242"/>
                </a:lnTo>
                <a:lnTo>
                  <a:pt x="600" y="226"/>
                </a:lnTo>
                <a:lnTo>
                  <a:pt x="609" y="211"/>
                </a:lnTo>
                <a:lnTo>
                  <a:pt x="615" y="196"/>
                </a:lnTo>
                <a:lnTo>
                  <a:pt x="618" y="180"/>
                </a:lnTo>
                <a:lnTo>
                  <a:pt x="617" y="164"/>
                </a:lnTo>
                <a:lnTo>
                  <a:pt x="614" y="148"/>
                </a:lnTo>
                <a:lnTo>
                  <a:pt x="607" y="132"/>
                </a:lnTo>
                <a:lnTo>
                  <a:pt x="598" y="116"/>
                </a:lnTo>
                <a:lnTo>
                  <a:pt x="586" y="102"/>
                </a:lnTo>
                <a:lnTo>
                  <a:pt x="570" y="87"/>
                </a:lnTo>
                <a:lnTo>
                  <a:pt x="551" y="72"/>
                </a:lnTo>
                <a:lnTo>
                  <a:pt x="530" y="59"/>
                </a:lnTo>
                <a:lnTo>
                  <a:pt x="506" y="47"/>
                </a:lnTo>
                <a:lnTo>
                  <a:pt x="481" y="37"/>
                </a:lnTo>
                <a:lnTo>
                  <a:pt x="453" y="27"/>
                </a:lnTo>
                <a:lnTo>
                  <a:pt x="425" y="19"/>
                </a:lnTo>
                <a:lnTo>
                  <a:pt x="395" y="13"/>
                </a:lnTo>
                <a:lnTo>
                  <a:pt x="363" y="7"/>
                </a:lnTo>
                <a:lnTo>
                  <a:pt x="332" y="3"/>
                </a:lnTo>
                <a:lnTo>
                  <a:pt x="300" y="1"/>
                </a:lnTo>
                <a:lnTo>
                  <a:pt x="266" y="0"/>
                </a:lnTo>
                <a:lnTo>
                  <a:pt x="234" y="0"/>
                </a:lnTo>
                <a:lnTo>
                  <a:pt x="201" y="2"/>
                </a:lnTo>
                <a:lnTo>
                  <a:pt x="168" y="6"/>
                </a:lnTo>
                <a:lnTo>
                  <a:pt x="135" y="11"/>
                </a:lnTo>
                <a:lnTo>
                  <a:pt x="104" y="18"/>
                </a:lnTo>
                <a:lnTo>
                  <a:pt x="73" y="26"/>
                </a:lnTo>
              </a:path>
            </a:pathLst>
          </a:custGeom>
          <a:solidFill>
            <a:srgbClr val="FF6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1370013" y="4371975"/>
            <a:ext cx="935037" cy="504825"/>
          </a:xfrm>
          <a:custGeom>
            <a:avLst/>
            <a:gdLst>
              <a:gd name="T0" fmla="*/ 2147483647 w 589"/>
              <a:gd name="T1" fmla="*/ 2147483647 h 318"/>
              <a:gd name="T2" fmla="*/ 2147483647 w 589"/>
              <a:gd name="T3" fmla="*/ 2147483647 h 318"/>
              <a:gd name="T4" fmla="*/ 2147483647 w 589"/>
              <a:gd name="T5" fmla="*/ 2147483647 h 318"/>
              <a:gd name="T6" fmla="*/ 2147483647 w 589"/>
              <a:gd name="T7" fmla="*/ 2147483647 h 318"/>
              <a:gd name="T8" fmla="*/ 2147483647 w 589"/>
              <a:gd name="T9" fmla="*/ 2147483647 h 318"/>
              <a:gd name="T10" fmla="*/ 2147483647 w 589"/>
              <a:gd name="T11" fmla="*/ 2147483647 h 318"/>
              <a:gd name="T12" fmla="*/ 2147483647 w 589"/>
              <a:gd name="T13" fmla="*/ 2147483647 h 318"/>
              <a:gd name="T14" fmla="*/ 2147483647 w 589"/>
              <a:gd name="T15" fmla="*/ 2147483647 h 318"/>
              <a:gd name="T16" fmla="*/ 2147483647 w 589"/>
              <a:gd name="T17" fmla="*/ 2147483647 h 318"/>
              <a:gd name="T18" fmla="*/ 2147483647 w 589"/>
              <a:gd name="T19" fmla="*/ 2147483647 h 318"/>
              <a:gd name="T20" fmla="*/ 2147483647 w 589"/>
              <a:gd name="T21" fmla="*/ 2147483647 h 318"/>
              <a:gd name="T22" fmla="*/ 2147483647 w 589"/>
              <a:gd name="T23" fmla="*/ 2147483647 h 318"/>
              <a:gd name="T24" fmla="*/ 2147483647 w 589"/>
              <a:gd name="T25" fmla="*/ 2147483647 h 318"/>
              <a:gd name="T26" fmla="*/ 2147483647 w 589"/>
              <a:gd name="T27" fmla="*/ 2147483647 h 318"/>
              <a:gd name="T28" fmla="*/ 2147483647 w 589"/>
              <a:gd name="T29" fmla="*/ 2147483647 h 318"/>
              <a:gd name="T30" fmla="*/ 2147483647 w 589"/>
              <a:gd name="T31" fmla="*/ 2147483647 h 318"/>
              <a:gd name="T32" fmla="*/ 2147483647 w 589"/>
              <a:gd name="T33" fmla="*/ 2147483647 h 318"/>
              <a:gd name="T34" fmla="*/ 2147483647 w 589"/>
              <a:gd name="T35" fmla="*/ 2147483647 h 318"/>
              <a:gd name="T36" fmla="*/ 2147483647 w 589"/>
              <a:gd name="T37" fmla="*/ 2147483647 h 318"/>
              <a:gd name="T38" fmla="*/ 2147483647 w 589"/>
              <a:gd name="T39" fmla="*/ 2147483647 h 318"/>
              <a:gd name="T40" fmla="*/ 2147483647 w 589"/>
              <a:gd name="T41" fmla="*/ 2147483647 h 318"/>
              <a:gd name="T42" fmla="*/ 2147483647 w 589"/>
              <a:gd name="T43" fmla="*/ 2147483647 h 318"/>
              <a:gd name="T44" fmla="*/ 2147483647 w 589"/>
              <a:gd name="T45" fmla="*/ 2147483647 h 318"/>
              <a:gd name="T46" fmla="*/ 2147483647 w 589"/>
              <a:gd name="T47" fmla="*/ 2147483647 h 318"/>
              <a:gd name="T48" fmla="*/ 0 w 589"/>
              <a:gd name="T49" fmla="*/ 2147483647 h 318"/>
              <a:gd name="T50" fmla="*/ 0 w 589"/>
              <a:gd name="T51" fmla="*/ 2147483647 h 318"/>
              <a:gd name="T52" fmla="*/ 0 w 589"/>
              <a:gd name="T53" fmla="*/ 2147483647 h 318"/>
              <a:gd name="T54" fmla="*/ 0 w 589"/>
              <a:gd name="T55" fmla="*/ 2147483647 h 318"/>
              <a:gd name="T56" fmla="*/ 2147483647 w 589"/>
              <a:gd name="T57" fmla="*/ 2147483647 h 318"/>
              <a:gd name="T58" fmla="*/ 2147483647 w 589"/>
              <a:gd name="T59" fmla="*/ 2147483647 h 318"/>
              <a:gd name="T60" fmla="*/ 2147483647 w 589"/>
              <a:gd name="T61" fmla="*/ 2147483647 h 318"/>
              <a:gd name="T62" fmla="*/ 2147483647 w 589"/>
              <a:gd name="T63" fmla="*/ 2147483647 h 318"/>
              <a:gd name="T64" fmla="*/ 2147483647 w 589"/>
              <a:gd name="T65" fmla="*/ 2147483647 h 318"/>
              <a:gd name="T66" fmla="*/ 2147483647 w 589"/>
              <a:gd name="T67" fmla="*/ 2147483647 h 318"/>
              <a:gd name="T68" fmla="*/ 2147483647 w 589"/>
              <a:gd name="T69" fmla="*/ 2147483647 h 318"/>
              <a:gd name="T70" fmla="*/ 2147483647 w 589"/>
              <a:gd name="T71" fmla="*/ 2147483647 h 318"/>
              <a:gd name="T72" fmla="*/ 2147483647 w 589"/>
              <a:gd name="T73" fmla="*/ 2147483647 h 318"/>
              <a:gd name="T74" fmla="*/ 2147483647 w 589"/>
              <a:gd name="T75" fmla="*/ 2147483647 h 318"/>
              <a:gd name="T76" fmla="*/ 2147483647 w 589"/>
              <a:gd name="T77" fmla="*/ 2147483647 h 318"/>
              <a:gd name="T78" fmla="*/ 2147483647 w 589"/>
              <a:gd name="T79" fmla="*/ 2147483647 h 318"/>
              <a:gd name="T80" fmla="*/ 2147483647 w 589"/>
              <a:gd name="T81" fmla="*/ 2147483647 h 318"/>
              <a:gd name="T82" fmla="*/ 2147483647 w 589"/>
              <a:gd name="T83" fmla="*/ 2147483647 h 318"/>
              <a:gd name="T84" fmla="*/ 2147483647 w 589"/>
              <a:gd name="T85" fmla="*/ 2147483647 h 318"/>
              <a:gd name="T86" fmla="*/ 2147483647 w 589"/>
              <a:gd name="T87" fmla="*/ 2147483647 h 318"/>
              <a:gd name="T88" fmla="*/ 2147483647 w 589"/>
              <a:gd name="T89" fmla="*/ 2147483647 h 318"/>
              <a:gd name="T90" fmla="*/ 2147483647 w 589"/>
              <a:gd name="T91" fmla="*/ 2147483647 h 318"/>
              <a:gd name="T92" fmla="*/ 2147483647 w 589"/>
              <a:gd name="T93" fmla="*/ 2147483647 h 318"/>
              <a:gd name="T94" fmla="*/ 2147483647 w 589"/>
              <a:gd name="T95" fmla="*/ 2147483647 h 318"/>
              <a:gd name="T96" fmla="*/ 2147483647 w 589"/>
              <a:gd name="T97" fmla="*/ 2147483647 h 3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9"/>
              <a:gd name="T148" fmla="*/ 0 h 318"/>
              <a:gd name="T149" fmla="*/ 589 w 589"/>
              <a:gd name="T150" fmla="*/ 318 h 3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9" h="318">
                <a:moveTo>
                  <a:pt x="58" y="34"/>
                </a:moveTo>
                <a:lnTo>
                  <a:pt x="56" y="37"/>
                </a:lnTo>
                <a:lnTo>
                  <a:pt x="54" y="41"/>
                </a:lnTo>
                <a:lnTo>
                  <a:pt x="53" y="44"/>
                </a:lnTo>
                <a:lnTo>
                  <a:pt x="51" y="47"/>
                </a:lnTo>
                <a:lnTo>
                  <a:pt x="49" y="50"/>
                </a:lnTo>
                <a:lnTo>
                  <a:pt x="48" y="54"/>
                </a:lnTo>
                <a:lnTo>
                  <a:pt x="46" y="57"/>
                </a:lnTo>
                <a:lnTo>
                  <a:pt x="43" y="60"/>
                </a:lnTo>
                <a:lnTo>
                  <a:pt x="60" y="52"/>
                </a:lnTo>
                <a:lnTo>
                  <a:pt x="79" y="45"/>
                </a:lnTo>
                <a:lnTo>
                  <a:pt x="98" y="38"/>
                </a:lnTo>
                <a:lnTo>
                  <a:pt x="118" y="32"/>
                </a:lnTo>
                <a:lnTo>
                  <a:pt x="138" y="27"/>
                </a:lnTo>
                <a:lnTo>
                  <a:pt x="161" y="23"/>
                </a:lnTo>
                <a:lnTo>
                  <a:pt x="183" y="20"/>
                </a:lnTo>
                <a:lnTo>
                  <a:pt x="205" y="17"/>
                </a:lnTo>
                <a:lnTo>
                  <a:pt x="227" y="15"/>
                </a:lnTo>
                <a:lnTo>
                  <a:pt x="250" y="14"/>
                </a:lnTo>
                <a:lnTo>
                  <a:pt x="274" y="14"/>
                </a:lnTo>
                <a:lnTo>
                  <a:pt x="297" y="15"/>
                </a:lnTo>
                <a:lnTo>
                  <a:pt x="320" y="18"/>
                </a:lnTo>
                <a:lnTo>
                  <a:pt x="343" y="20"/>
                </a:lnTo>
                <a:lnTo>
                  <a:pt x="365" y="24"/>
                </a:lnTo>
                <a:lnTo>
                  <a:pt x="388" y="28"/>
                </a:lnTo>
                <a:lnTo>
                  <a:pt x="409" y="33"/>
                </a:lnTo>
                <a:lnTo>
                  <a:pt x="429" y="40"/>
                </a:lnTo>
                <a:lnTo>
                  <a:pt x="448" y="47"/>
                </a:lnTo>
                <a:lnTo>
                  <a:pt x="466" y="54"/>
                </a:lnTo>
                <a:lnTo>
                  <a:pt x="482" y="62"/>
                </a:lnTo>
                <a:lnTo>
                  <a:pt x="496" y="71"/>
                </a:lnTo>
                <a:lnTo>
                  <a:pt x="510" y="79"/>
                </a:lnTo>
                <a:lnTo>
                  <a:pt x="522" y="89"/>
                </a:lnTo>
                <a:lnTo>
                  <a:pt x="532" y="99"/>
                </a:lnTo>
                <a:lnTo>
                  <a:pt x="541" y="110"/>
                </a:lnTo>
                <a:lnTo>
                  <a:pt x="548" y="120"/>
                </a:lnTo>
                <a:lnTo>
                  <a:pt x="553" y="131"/>
                </a:lnTo>
                <a:lnTo>
                  <a:pt x="557" y="142"/>
                </a:lnTo>
                <a:lnTo>
                  <a:pt x="559" y="154"/>
                </a:lnTo>
                <a:lnTo>
                  <a:pt x="559" y="165"/>
                </a:lnTo>
                <a:lnTo>
                  <a:pt x="557" y="177"/>
                </a:lnTo>
                <a:lnTo>
                  <a:pt x="552" y="188"/>
                </a:lnTo>
                <a:lnTo>
                  <a:pt x="547" y="199"/>
                </a:lnTo>
                <a:lnTo>
                  <a:pt x="540" y="210"/>
                </a:lnTo>
                <a:lnTo>
                  <a:pt x="530" y="221"/>
                </a:lnTo>
                <a:lnTo>
                  <a:pt x="520" y="230"/>
                </a:lnTo>
                <a:lnTo>
                  <a:pt x="507" y="240"/>
                </a:lnTo>
                <a:lnTo>
                  <a:pt x="493" y="249"/>
                </a:lnTo>
                <a:lnTo>
                  <a:pt x="478" y="257"/>
                </a:lnTo>
                <a:lnTo>
                  <a:pt x="462" y="265"/>
                </a:lnTo>
                <a:lnTo>
                  <a:pt x="445" y="272"/>
                </a:lnTo>
                <a:lnTo>
                  <a:pt x="426" y="279"/>
                </a:lnTo>
                <a:lnTo>
                  <a:pt x="406" y="284"/>
                </a:lnTo>
                <a:lnTo>
                  <a:pt x="384" y="290"/>
                </a:lnTo>
                <a:lnTo>
                  <a:pt x="363" y="294"/>
                </a:lnTo>
                <a:lnTo>
                  <a:pt x="340" y="298"/>
                </a:lnTo>
                <a:lnTo>
                  <a:pt x="317" y="300"/>
                </a:lnTo>
                <a:lnTo>
                  <a:pt x="294" y="302"/>
                </a:lnTo>
                <a:lnTo>
                  <a:pt x="269" y="303"/>
                </a:lnTo>
                <a:lnTo>
                  <a:pt x="246" y="303"/>
                </a:lnTo>
                <a:lnTo>
                  <a:pt x="223" y="302"/>
                </a:lnTo>
                <a:lnTo>
                  <a:pt x="200" y="300"/>
                </a:lnTo>
                <a:lnTo>
                  <a:pt x="178" y="297"/>
                </a:lnTo>
                <a:lnTo>
                  <a:pt x="155" y="294"/>
                </a:lnTo>
                <a:lnTo>
                  <a:pt x="134" y="289"/>
                </a:lnTo>
                <a:lnTo>
                  <a:pt x="114" y="284"/>
                </a:lnTo>
                <a:lnTo>
                  <a:pt x="94" y="278"/>
                </a:lnTo>
                <a:lnTo>
                  <a:pt x="76" y="272"/>
                </a:lnTo>
                <a:lnTo>
                  <a:pt x="58" y="265"/>
                </a:lnTo>
                <a:lnTo>
                  <a:pt x="41" y="256"/>
                </a:lnTo>
                <a:lnTo>
                  <a:pt x="27" y="248"/>
                </a:lnTo>
                <a:lnTo>
                  <a:pt x="13" y="238"/>
                </a:lnTo>
                <a:lnTo>
                  <a:pt x="0" y="229"/>
                </a:lnTo>
                <a:lnTo>
                  <a:pt x="0" y="231"/>
                </a:lnTo>
                <a:lnTo>
                  <a:pt x="0" y="233"/>
                </a:lnTo>
                <a:lnTo>
                  <a:pt x="0" y="235"/>
                </a:lnTo>
                <a:lnTo>
                  <a:pt x="0" y="237"/>
                </a:lnTo>
                <a:lnTo>
                  <a:pt x="0" y="239"/>
                </a:lnTo>
                <a:lnTo>
                  <a:pt x="0" y="242"/>
                </a:lnTo>
                <a:lnTo>
                  <a:pt x="0" y="244"/>
                </a:lnTo>
                <a:lnTo>
                  <a:pt x="0" y="246"/>
                </a:lnTo>
                <a:lnTo>
                  <a:pt x="0" y="248"/>
                </a:lnTo>
                <a:lnTo>
                  <a:pt x="0" y="250"/>
                </a:lnTo>
                <a:lnTo>
                  <a:pt x="0" y="252"/>
                </a:lnTo>
                <a:lnTo>
                  <a:pt x="0" y="254"/>
                </a:lnTo>
                <a:lnTo>
                  <a:pt x="16" y="264"/>
                </a:lnTo>
                <a:lnTo>
                  <a:pt x="33" y="272"/>
                </a:lnTo>
                <a:lnTo>
                  <a:pt x="50" y="280"/>
                </a:lnTo>
                <a:lnTo>
                  <a:pt x="69" y="287"/>
                </a:lnTo>
                <a:lnTo>
                  <a:pt x="89" y="294"/>
                </a:lnTo>
                <a:lnTo>
                  <a:pt x="110" y="299"/>
                </a:lnTo>
                <a:lnTo>
                  <a:pt x="131" y="304"/>
                </a:lnTo>
                <a:lnTo>
                  <a:pt x="153" y="309"/>
                </a:lnTo>
                <a:lnTo>
                  <a:pt x="176" y="312"/>
                </a:lnTo>
                <a:lnTo>
                  <a:pt x="200" y="315"/>
                </a:lnTo>
                <a:lnTo>
                  <a:pt x="223" y="316"/>
                </a:lnTo>
                <a:lnTo>
                  <a:pt x="247" y="317"/>
                </a:lnTo>
                <a:lnTo>
                  <a:pt x="272" y="317"/>
                </a:lnTo>
                <a:lnTo>
                  <a:pt x="296" y="316"/>
                </a:lnTo>
                <a:lnTo>
                  <a:pt x="320" y="315"/>
                </a:lnTo>
                <a:lnTo>
                  <a:pt x="344" y="312"/>
                </a:lnTo>
                <a:lnTo>
                  <a:pt x="368" y="309"/>
                </a:lnTo>
                <a:lnTo>
                  <a:pt x="391" y="304"/>
                </a:lnTo>
                <a:lnTo>
                  <a:pt x="413" y="299"/>
                </a:lnTo>
                <a:lnTo>
                  <a:pt x="434" y="293"/>
                </a:lnTo>
                <a:lnTo>
                  <a:pt x="454" y="287"/>
                </a:lnTo>
                <a:lnTo>
                  <a:pt x="473" y="280"/>
                </a:lnTo>
                <a:lnTo>
                  <a:pt x="490" y="272"/>
                </a:lnTo>
                <a:lnTo>
                  <a:pt x="507" y="264"/>
                </a:lnTo>
                <a:lnTo>
                  <a:pt x="522" y="254"/>
                </a:lnTo>
                <a:lnTo>
                  <a:pt x="535" y="245"/>
                </a:lnTo>
                <a:lnTo>
                  <a:pt x="548" y="235"/>
                </a:lnTo>
                <a:lnTo>
                  <a:pt x="559" y="225"/>
                </a:lnTo>
                <a:lnTo>
                  <a:pt x="567" y="214"/>
                </a:lnTo>
                <a:lnTo>
                  <a:pt x="576" y="203"/>
                </a:lnTo>
                <a:lnTo>
                  <a:pt x="581" y="191"/>
                </a:lnTo>
                <a:lnTo>
                  <a:pt x="585" y="179"/>
                </a:lnTo>
                <a:lnTo>
                  <a:pt x="587" y="167"/>
                </a:lnTo>
                <a:lnTo>
                  <a:pt x="588" y="155"/>
                </a:lnTo>
                <a:lnTo>
                  <a:pt x="587" y="143"/>
                </a:lnTo>
                <a:lnTo>
                  <a:pt x="584" y="132"/>
                </a:lnTo>
                <a:lnTo>
                  <a:pt x="579" y="120"/>
                </a:lnTo>
                <a:lnTo>
                  <a:pt x="572" y="110"/>
                </a:lnTo>
                <a:lnTo>
                  <a:pt x="564" y="98"/>
                </a:lnTo>
                <a:lnTo>
                  <a:pt x="554" y="88"/>
                </a:lnTo>
                <a:lnTo>
                  <a:pt x="543" y="78"/>
                </a:lnTo>
                <a:lnTo>
                  <a:pt x="530" y="68"/>
                </a:lnTo>
                <a:lnTo>
                  <a:pt x="515" y="59"/>
                </a:lnTo>
                <a:lnTo>
                  <a:pt x="500" y="50"/>
                </a:lnTo>
                <a:lnTo>
                  <a:pt x="483" y="42"/>
                </a:lnTo>
                <a:lnTo>
                  <a:pt x="464" y="34"/>
                </a:lnTo>
                <a:lnTo>
                  <a:pt x="444" y="27"/>
                </a:lnTo>
                <a:lnTo>
                  <a:pt x="422" y="21"/>
                </a:lnTo>
                <a:lnTo>
                  <a:pt x="400" y="15"/>
                </a:lnTo>
                <a:lnTo>
                  <a:pt x="378" y="11"/>
                </a:lnTo>
                <a:lnTo>
                  <a:pt x="355" y="7"/>
                </a:lnTo>
                <a:lnTo>
                  <a:pt x="332" y="4"/>
                </a:lnTo>
                <a:lnTo>
                  <a:pt x="308" y="2"/>
                </a:lnTo>
                <a:lnTo>
                  <a:pt x="284" y="1"/>
                </a:lnTo>
                <a:lnTo>
                  <a:pt x="261" y="0"/>
                </a:lnTo>
                <a:lnTo>
                  <a:pt x="237" y="1"/>
                </a:lnTo>
                <a:lnTo>
                  <a:pt x="213" y="2"/>
                </a:lnTo>
                <a:lnTo>
                  <a:pt x="189" y="4"/>
                </a:lnTo>
                <a:lnTo>
                  <a:pt x="166" y="7"/>
                </a:lnTo>
                <a:lnTo>
                  <a:pt x="144" y="10"/>
                </a:lnTo>
                <a:lnTo>
                  <a:pt x="122" y="15"/>
                </a:lnTo>
                <a:lnTo>
                  <a:pt x="99" y="21"/>
                </a:lnTo>
                <a:lnTo>
                  <a:pt x="78" y="27"/>
                </a:lnTo>
                <a:lnTo>
                  <a:pt x="58" y="34"/>
                </a:lnTo>
              </a:path>
            </a:pathLst>
          </a:custGeom>
          <a:solidFill>
            <a:srgbClr val="FF7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Freeform 14"/>
          <p:cNvSpPr>
            <a:spLocks/>
          </p:cNvSpPr>
          <p:nvPr/>
        </p:nvSpPr>
        <p:spPr bwMode="auto">
          <a:xfrm>
            <a:off x="1370013" y="4394200"/>
            <a:ext cx="889000" cy="460375"/>
          </a:xfrm>
          <a:custGeom>
            <a:avLst/>
            <a:gdLst>
              <a:gd name="T0" fmla="*/ 2147483647 w 560"/>
              <a:gd name="T1" fmla="*/ 2147483647 h 290"/>
              <a:gd name="T2" fmla="*/ 2147483647 w 560"/>
              <a:gd name="T3" fmla="*/ 2147483647 h 290"/>
              <a:gd name="T4" fmla="*/ 2147483647 w 560"/>
              <a:gd name="T5" fmla="*/ 2147483647 h 290"/>
              <a:gd name="T6" fmla="*/ 2147483647 w 560"/>
              <a:gd name="T7" fmla="*/ 2147483647 h 290"/>
              <a:gd name="T8" fmla="*/ 2147483647 w 560"/>
              <a:gd name="T9" fmla="*/ 2147483647 h 290"/>
              <a:gd name="T10" fmla="*/ 2147483647 w 560"/>
              <a:gd name="T11" fmla="*/ 2147483647 h 290"/>
              <a:gd name="T12" fmla="*/ 2147483647 w 560"/>
              <a:gd name="T13" fmla="*/ 2147483647 h 290"/>
              <a:gd name="T14" fmla="*/ 2147483647 w 560"/>
              <a:gd name="T15" fmla="*/ 2147483647 h 290"/>
              <a:gd name="T16" fmla="*/ 2147483647 w 560"/>
              <a:gd name="T17" fmla="*/ 2147483647 h 290"/>
              <a:gd name="T18" fmla="*/ 2147483647 w 560"/>
              <a:gd name="T19" fmla="*/ 2147483647 h 290"/>
              <a:gd name="T20" fmla="*/ 2147483647 w 560"/>
              <a:gd name="T21" fmla="*/ 2147483647 h 290"/>
              <a:gd name="T22" fmla="*/ 2147483647 w 560"/>
              <a:gd name="T23" fmla="*/ 2147483647 h 290"/>
              <a:gd name="T24" fmla="*/ 2147483647 w 560"/>
              <a:gd name="T25" fmla="*/ 2147483647 h 290"/>
              <a:gd name="T26" fmla="*/ 2147483647 w 560"/>
              <a:gd name="T27" fmla="*/ 2147483647 h 290"/>
              <a:gd name="T28" fmla="*/ 2147483647 w 560"/>
              <a:gd name="T29" fmla="*/ 2147483647 h 290"/>
              <a:gd name="T30" fmla="*/ 2147483647 w 560"/>
              <a:gd name="T31" fmla="*/ 2147483647 h 290"/>
              <a:gd name="T32" fmla="*/ 2147483647 w 560"/>
              <a:gd name="T33" fmla="*/ 2147483647 h 290"/>
              <a:gd name="T34" fmla="*/ 2147483647 w 560"/>
              <a:gd name="T35" fmla="*/ 2147483647 h 290"/>
              <a:gd name="T36" fmla="*/ 2147483647 w 560"/>
              <a:gd name="T37" fmla="*/ 2147483647 h 290"/>
              <a:gd name="T38" fmla="*/ 2147483647 w 560"/>
              <a:gd name="T39" fmla="*/ 2147483647 h 290"/>
              <a:gd name="T40" fmla="*/ 2147483647 w 560"/>
              <a:gd name="T41" fmla="*/ 2147483647 h 290"/>
              <a:gd name="T42" fmla="*/ 2147483647 w 560"/>
              <a:gd name="T43" fmla="*/ 2147483647 h 290"/>
              <a:gd name="T44" fmla="*/ 2147483647 w 560"/>
              <a:gd name="T45" fmla="*/ 2147483647 h 290"/>
              <a:gd name="T46" fmla="*/ 2147483647 w 560"/>
              <a:gd name="T47" fmla="*/ 2147483647 h 290"/>
              <a:gd name="T48" fmla="*/ 2147483647 w 560"/>
              <a:gd name="T49" fmla="*/ 2147483647 h 290"/>
              <a:gd name="T50" fmla="*/ 2147483647 w 560"/>
              <a:gd name="T51" fmla="*/ 2147483647 h 290"/>
              <a:gd name="T52" fmla="*/ 0 w 560"/>
              <a:gd name="T53" fmla="*/ 2147483647 h 290"/>
              <a:gd name="T54" fmla="*/ 2147483647 w 560"/>
              <a:gd name="T55" fmla="*/ 2147483647 h 290"/>
              <a:gd name="T56" fmla="*/ 2147483647 w 560"/>
              <a:gd name="T57" fmla="*/ 2147483647 h 290"/>
              <a:gd name="T58" fmla="*/ 2147483647 w 560"/>
              <a:gd name="T59" fmla="*/ 2147483647 h 290"/>
              <a:gd name="T60" fmla="*/ 2147483647 w 560"/>
              <a:gd name="T61" fmla="*/ 2147483647 h 290"/>
              <a:gd name="T62" fmla="*/ 2147483647 w 560"/>
              <a:gd name="T63" fmla="*/ 2147483647 h 290"/>
              <a:gd name="T64" fmla="*/ 2147483647 w 560"/>
              <a:gd name="T65" fmla="*/ 2147483647 h 290"/>
              <a:gd name="T66" fmla="*/ 2147483647 w 560"/>
              <a:gd name="T67" fmla="*/ 2147483647 h 290"/>
              <a:gd name="T68" fmla="*/ 2147483647 w 560"/>
              <a:gd name="T69" fmla="*/ 2147483647 h 290"/>
              <a:gd name="T70" fmla="*/ 2147483647 w 560"/>
              <a:gd name="T71" fmla="*/ 2147483647 h 290"/>
              <a:gd name="T72" fmla="*/ 2147483647 w 560"/>
              <a:gd name="T73" fmla="*/ 2147483647 h 290"/>
              <a:gd name="T74" fmla="*/ 2147483647 w 560"/>
              <a:gd name="T75" fmla="*/ 2147483647 h 290"/>
              <a:gd name="T76" fmla="*/ 2147483647 w 560"/>
              <a:gd name="T77" fmla="*/ 2147483647 h 290"/>
              <a:gd name="T78" fmla="*/ 2147483647 w 560"/>
              <a:gd name="T79" fmla="*/ 2147483647 h 290"/>
              <a:gd name="T80" fmla="*/ 2147483647 w 560"/>
              <a:gd name="T81" fmla="*/ 2147483647 h 290"/>
              <a:gd name="T82" fmla="*/ 2147483647 w 560"/>
              <a:gd name="T83" fmla="*/ 2147483647 h 290"/>
              <a:gd name="T84" fmla="*/ 2147483647 w 560"/>
              <a:gd name="T85" fmla="*/ 2147483647 h 290"/>
              <a:gd name="T86" fmla="*/ 2147483647 w 560"/>
              <a:gd name="T87" fmla="*/ 2147483647 h 290"/>
              <a:gd name="T88" fmla="*/ 2147483647 w 560"/>
              <a:gd name="T89" fmla="*/ 0 h 290"/>
              <a:gd name="T90" fmla="*/ 2147483647 w 560"/>
              <a:gd name="T91" fmla="*/ 2147483647 h 290"/>
              <a:gd name="T92" fmla="*/ 2147483647 w 560"/>
              <a:gd name="T93" fmla="*/ 2147483647 h 290"/>
              <a:gd name="T94" fmla="*/ 2147483647 w 560"/>
              <a:gd name="T95" fmla="*/ 2147483647 h 2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0"/>
              <a:gd name="T145" fmla="*/ 0 h 290"/>
              <a:gd name="T146" fmla="*/ 560 w 560"/>
              <a:gd name="T147" fmla="*/ 290 h 29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0" h="290">
                <a:moveTo>
                  <a:pt x="43" y="46"/>
                </a:moveTo>
                <a:lnTo>
                  <a:pt x="41" y="51"/>
                </a:lnTo>
                <a:lnTo>
                  <a:pt x="39" y="55"/>
                </a:lnTo>
                <a:lnTo>
                  <a:pt x="37" y="59"/>
                </a:lnTo>
                <a:lnTo>
                  <a:pt x="36" y="64"/>
                </a:lnTo>
                <a:lnTo>
                  <a:pt x="34" y="68"/>
                </a:lnTo>
                <a:lnTo>
                  <a:pt x="32" y="73"/>
                </a:lnTo>
                <a:lnTo>
                  <a:pt x="30" y="78"/>
                </a:lnTo>
                <a:lnTo>
                  <a:pt x="28" y="82"/>
                </a:lnTo>
                <a:lnTo>
                  <a:pt x="40" y="73"/>
                </a:lnTo>
                <a:lnTo>
                  <a:pt x="54" y="63"/>
                </a:lnTo>
                <a:lnTo>
                  <a:pt x="69" y="55"/>
                </a:lnTo>
                <a:lnTo>
                  <a:pt x="86" y="47"/>
                </a:lnTo>
                <a:lnTo>
                  <a:pt x="104" y="40"/>
                </a:lnTo>
                <a:lnTo>
                  <a:pt x="123" y="34"/>
                </a:lnTo>
                <a:lnTo>
                  <a:pt x="142" y="29"/>
                </a:lnTo>
                <a:lnTo>
                  <a:pt x="163" y="24"/>
                </a:lnTo>
                <a:lnTo>
                  <a:pt x="184" y="21"/>
                </a:lnTo>
                <a:lnTo>
                  <a:pt x="206" y="18"/>
                </a:lnTo>
                <a:lnTo>
                  <a:pt x="228" y="16"/>
                </a:lnTo>
                <a:lnTo>
                  <a:pt x="251" y="15"/>
                </a:lnTo>
                <a:lnTo>
                  <a:pt x="274" y="15"/>
                </a:lnTo>
                <a:lnTo>
                  <a:pt x="297" y="16"/>
                </a:lnTo>
                <a:lnTo>
                  <a:pt x="320" y="18"/>
                </a:lnTo>
                <a:lnTo>
                  <a:pt x="343" y="21"/>
                </a:lnTo>
                <a:lnTo>
                  <a:pt x="365" y="26"/>
                </a:lnTo>
                <a:lnTo>
                  <a:pt x="387" y="30"/>
                </a:lnTo>
                <a:lnTo>
                  <a:pt x="407" y="36"/>
                </a:lnTo>
                <a:lnTo>
                  <a:pt x="426" y="42"/>
                </a:lnTo>
                <a:lnTo>
                  <a:pt x="443" y="50"/>
                </a:lnTo>
                <a:lnTo>
                  <a:pt x="458" y="57"/>
                </a:lnTo>
                <a:lnTo>
                  <a:pt x="473" y="66"/>
                </a:lnTo>
                <a:lnTo>
                  <a:pt x="486" y="75"/>
                </a:lnTo>
                <a:lnTo>
                  <a:pt x="497" y="84"/>
                </a:lnTo>
                <a:lnTo>
                  <a:pt x="507" y="95"/>
                </a:lnTo>
                <a:lnTo>
                  <a:pt x="515" y="105"/>
                </a:lnTo>
                <a:lnTo>
                  <a:pt x="521" y="116"/>
                </a:lnTo>
                <a:lnTo>
                  <a:pt x="525" y="126"/>
                </a:lnTo>
                <a:lnTo>
                  <a:pt x="528" y="138"/>
                </a:lnTo>
                <a:lnTo>
                  <a:pt x="528" y="149"/>
                </a:lnTo>
                <a:lnTo>
                  <a:pt x="526" y="161"/>
                </a:lnTo>
                <a:lnTo>
                  <a:pt x="522" y="172"/>
                </a:lnTo>
                <a:lnTo>
                  <a:pt x="516" y="183"/>
                </a:lnTo>
                <a:lnTo>
                  <a:pt x="508" y="193"/>
                </a:lnTo>
                <a:lnTo>
                  <a:pt x="499" y="203"/>
                </a:lnTo>
                <a:lnTo>
                  <a:pt x="487" y="213"/>
                </a:lnTo>
                <a:lnTo>
                  <a:pt x="474" y="222"/>
                </a:lnTo>
                <a:lnTo>
                  <a:pt x="460" y="231"/>
                </a:lnTo>
                <a:lnTo>
                  <a:pt x="445" y="238"/>
                </a:lnTo>
                <a:lnTo>
                  <a:pt x="428" y="246"/>
                </a:lnTo>
                <a:lnTo>
                  <a:pt x="409" y="252"/>
                </a:lnTo>
                <a:lnTo>
                  <a:pt x="390" y="258"/>
                </a:lnTo>
                <a:lnTo>
                  <a:pt x="370" y="263"/>
                </a:lnTo>
                <a:lnTo>
                  <a:pt x="348" y="267"/>
                </a:lnTo>
                <a:lnTo>
                  <a:pt x="325" y="270"/>
                </a:lnTo>
                <a:lnTo>
                  <a:pt x="302" y="273"/>
                </a:lnTo>
                <a:lnTo>
                  <a:pt x="279" y="274"/>
                </a:lnTo>
                <a:lnTo>
                  <a:pt x="255" y="274"/>
                </a:lnTo>
                <a:lnTo>
                  <a:pt x="231" y="273"/>
                </a:lnTo>
                <a:lnTo>
                  <a:pt x="209" y="272"/>
                </a:lnTo>
                <a:lnTo>
                  <a:pt x="186" y="269"/>
                </a:lnTo>
                <a:lnTo>
                  <a:pt x="165" y="265"/>
                </a:lnTo>
                <a:lnTo>
                  <a:pt x="144" y="261"/>
                </a:lnTo>
                <a:lnTo>
                  <a:pt x="124" y="256"/>
                </a:lnTo>
                <a:lnTo>
                  <a:pt x="105" y="250"/>
                </a:lnTo>
                <a:lnTo>
                  <a:pt x="88" y="243"/>
                </a:lnTo>
                <a:lnTo>
                  <a:pt x="71" y="236"/>
                </a:lnTo>
                <a:lnTo>
                  <a:pt x="55" y="228"/>
                </a:lnTo>
                <a:lnTo>
                  <a:pt x="41" y="219"/>
                </a:lnTo>
                <a:lnTo>
                  <a:pt x="30" y="210"/>
                </a:lnTo>
                <a:lnTo>
                  <a:pt x="19" y="200"/>
                </a:lnTo>
                <a:lnTo>
                  <a:pt x="11" y="189"/>
                </a:lnTo>
                <a:lnTo>
                  <a:pt x="3" y="178"/>
                </a:lnTo>
                <a:lnTo>
                  <a:pt x="3" y="183"/>
                </a:lnTo>
                <a:lnTo>
                  <a:pt x="2" y="187"/>
                </a:lnTo>
                <a:lnTo>
                  <a:pt x="2" y="192"/>
                </a:lnTo>
                <a:lnTo>
                  <a:pt x="2" y="196"/>
                </a:lnTo>
                <a:lnTo>
                  <a:pt x="1" y="201"/>
                </a:lnTo>
                <a:lnTo>
                  <a:pt x="1" y="206"/>
                </a:lnTo>
                <a:lnTo>
                  <a:pt x="0" y="210"/>
                </a:lnTo>
                <a:lnTo>
                  <a:pt x="0" y="215"/>
                </a:lnTo>
                <a:lnTo>
                  <a:pt x="13" y="224"/>
                </a:lnTo>
                <a:lnTo>
                  <a:pt x="27" y="234"/>
                </a:lnTo>
                <a:lnTo>
                  <a:pt x="41" y="242"/>
                </a:lnTo>
                <a:lnTo>
                  <a:pt x="58" y="251"/>
                </a:lnTo>
                <a:lnTo>
                  <a:pt x="76" y="258"/>
                </a:lnTo>
                <a:lnTo>
                  <a:pt x="94" y="264"/>
                </a:lnTo>
                <a:lnTo>
                  <a:pt x="114" y="270"/>
                </a:lnTo>
                <a:lnTo>
                  <a:pt x="134" y="275"/>
                </a:lnTo>
                <a:lnTo>
                  <a:pt x="155" y="280"/>
                </a:lnTo>
                <a:lnTo>
                  <a:pt x="178" y="283"/>
                </a:lnTo>
                <a:lnTo>
                  <a:pt x="200" y="286"/>
                </a:lnTo>
                <a:lnTo>
                  <a:pt x="223" y="288"/>
                </a:lnTo>
                <a:lnTo>
                  <a:pt x="246" y="289"/>
                </a:lnTo>
                <a:lnTo>
                  <a:pt x="269" y="289"/>
                </a:lnTo>
                <a:lnTo>
                  <a:pt x="294" y="288"/>
                </a:lnTo>
                <a:lnTo>
                  <a:pt x="317" y="286"/>
                </a:lnTo>
                <a:lnTo>
                  <a:pt x="340" y="284"/>
                </a:lnTo>
                <a:lnTo>
                  <a:pt x="363" y="280"/>
                </a:lnTo>
                <a:lnTo>
                  <a:pt x="384" y="276"/>
                </a:lnTo>
                <a:lnTo>
                  <a:pt x="406" y="270"/>
                </a:lnTo>
                <a:lnTo>
                  <a:pt x="426" y="265"/>
                </a:lnTo>
                <a:lnTo>
                  <a:pt x="445" y="258"/>
                </a:lnTo>
                <a:lnTo>
                  <a:pt x="462" y="251"/>
                </a:lnTo>
                <a:lnTo>
                  <a:pt x="478" y="243"/>
                </a:lnTo>
                <a:lnTo>
                  <a:pt x="493" y="235"/>
                </a:lnTo>
                <a:lnTo>
                  <a:pt x="507" y="226"/>
                </a:lnTo>
                <a:lnTo>
                  <a:pt x="520" y="216"/>
                </a:lnTo>
                <a:lnTo>
                  <a:pt x="530" y="207"/>
                </a:lnTo>
                <a:lnTo>
                  <a:pt x="540" y="196"/>
                </a:lnTo>
                <a:lnTo>
                  <a:pt x="547" y="185"/>
                </a:lnTo>
                <a:lnTo>
                  <a:pt x="552" y="174"/>
                </a:lnTo>
                <a:lnTo>
                  <a:pt x="557" y="163"/>
                </a:lnTo>
                <a:lnTo>
                  <a:pt x="559" y="151"/>
                </a:lnTo>
                <a:lnTo>
                  <a:pt x="559" y="140"/>
                </a:lnTo>
                <a:lnTo>
                  <a:pt x="557" y="128"/>
                </a:lnTo>
                <a:lnTo>
                  <a:pt x="553" y="117"/>
                </a:lnTo>
                <a:lnTo>
                  <a:pt x="548" y="106"/>
                </a:lnTo>
                <a:lnTo>
                  <a:pt x="541" y="96"/>
                </a:lnTo>
                <a:lnTo>
                  <a:pt x="532" y="85"/>
                </a:lnTo>
                <a:lnTo>
                  <a:pt x="522" y="75"/>
                </a:lnTo>
                <a:lnTo>
                  <a:pt x="510" y="65"/>
                </a:lnTo>
                <a:lnTo>
                  <a:pt x="496" y="57"/>
                </a:lnTo>
                <a:lnTo>
                  <a:pt x="482" y="48"/>
                </a:lnTo>
                <a:lnTo>
                  <a:pt x="466" y="40"/>
                </a:lnTo>
                <a:lnTo>
                  <a:pt x="448" y="33"/>
                </a:lnTo>
                <a:lnTo>
                  <a:pt x="429" y="26"/>
                </a:lnTo>
                <a:lnTo>
                  <a:pt x="409" y="19"/>
                </a:lnTo>
                <a:lnTo>
                  <a:pt x="388" y="14"/>
                </a:lnTo>
                <a:lnTo>
                  <a:pt x="365" y="10"/>
                </a:lnTo>
                <a:lnTo>
                  <a:pt x="343" y="6"/>
                </a:lnTo>
                <a:lnTo>
                  <a:pt x="320" y="4"/>
                </a:lnTo>
                <a:lnTo>
                  <a:pt x="297" y="1"/>
                </a:lnTo>
                <a:lnTo>
                  <a:pt x="274" y="0"/>
                </a:lnTo>
                <a:lnTo>
                  <a:pt x="250" y="0"/>
                </a:lnTo>
                <a:lnTo>
                  <a:pt x="227" y="1"/>
                </a:lnTo>
                <a:lnTo>
                  <a:pt x="205" y="3"/>
                </a:lnTo>
                <a:lnTo>
                  <a:pt x="183" y="6"/>
                </a:lnTo>
                <a:lnTo>
                  <a:pt x="161" y="9"/>
                </a:lnTo>
                <a:lnTo>
                  <a:pt x="138" y="13"/>
                </a:lnTo>
                <a:lnTo>
                  <a:pt x="118" y="18"/>
                </a:lnTo>
                <a:lnTo>
                  <a:pt x="98" y="24"/>
                </a:lnTo>
                <a:lnTo>
                  <a:pt x="79" y="31"/>
                </a:lnTo>
                <a:lnTo>
                  <a:pt x="60" y="38"/>
                </a:lnTo>
                <a:lnTo>
                  <a:pt x="43" y="46"/>
                </a:lnTo>
              </a:path>
            </a:pathLst>
          </a:custGeom>
          <a:solidFill>
            <a:srgbClr val="FF8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1374775" y="4418013"/>
            <a:ext cx="835025" cy="412750"/>
          </a:xfrm>
          <a:custGeom>
            <a:avLst/>
            <a:gdLst>
              <a:gd name="T0" fmla="*/ 2147483647 w 526"/>
              <a:gd name="T1" fmla="*/ 2147483647 h 260"/>
              <a:gd name="T2" fmla="*/ 2147483647 w 526"/>
              <a:gd name="T3" fmla="*/ 2147483647 h 260"/>
              <a:gd name="T4" fmla="*/ 2147483647 w 526"/>
              <a:gd name="T5" fmla="*/ 2147483647 h 260"/>
              <a:gd name="T6" fmla="*/ 2147483647 w 526"/>
              <a:gd name="T7" fmla="*/ 2147483647 h 260"/>
              <a:gd name="T8" fmla="*/ 2147483647 w 526"/>
              <a:gd name="T9" fmla="*/ 2147483647 h 260"/>
              <a:gd name="T10" fmla="*/ 2147483647 w 526"/>
              <a:gd name="T11" fmla="*/ 2147483647 h 260"/>
              <a:gd name="T12" fmla="*/ 2147483647 w 526"/>
              <a:gd name="T13" fmla="*/ 2147483647 h 260"/>
              <a:gd name="T14" fmla="*/ 2147483647 w 526"/>
              <a:gd name="T15" fmla="*/ 2147483647 h 260"/>
              <a:gd name="T16" fmla="*/ 2147483647 w 526"/>
              <a:gd name="T17" fmla="*/ 2147483647 h 260"/>
              <a:gd name="T18" fmla="*/ 2147483647 w 526"/>
              <a:gd name="T19" fmla="*/ 2147483647 h 260"/>
              <a:gd name="T20" fmla="*/ 2147483647 w 526"/>
              <a:gd name="T21" fmla="*/ 2147483647 h 260"/>
              <a:gd name="T22" fmla="*/ 2147483647 w 526"/>
              <a:gd name="T23" fmla="*/ 2147483647 h 260"/>
              <a:gd name="T24" fmla="*/ 2147483647 w 526"/>
              <a:gd name="T25" fmla="*/ 2147483647 h 260"/>
              <a:gd name="T26" fmla="*/ 2147483647 w 526"/>
              <a:gd name="T27" fmla="*/ 2147483647 h 260"/>
              <a:gd name="T28" fmla="*/ 2147483647 w 526"/>
              <a:gd name="T29" fmla="*/ 2147483647 h 260"/>
              <a:gd name="T30" fmla="*/ 2147483647 w 526"/>
              <a:gd name="T31" fmla="*/ 2147483647 h 260"/>
              <a:gd name="T32" fmla="*/ 2147483647 w 526"/>
              <a:gd name="T33" fmla="*/ 2147483647 h 260"/>
              <a:gd name="T34" fmla="*/ 2147483647 w 526"/>
              <a:gd name="T35" fmla="*/ 2147483647 h 260"/>
              <a:gd name="T36" fmla="*/ 2147483647 w 526"/>
              <a:gd name="T37" fmla="*/ 2147483647 h 260"/>
              <a:gd name="T38" fmla="*/ 2147483647 w 526"/>
              <a:gd name="T39" fmla="*/ 2147483647 h 260"/>
              <a:gd name="T40" fmla="*/ 2147483647 w 526"/>
              <a:gd name="T41" fmla="*/ 2147483647 h 260"/>
              <a:gd name="T42" fmla="*/ 2147483647 w 526"/>
              <a:gd name="T43" fmla="*/ 2147483647 h 260"/>
              <a:gd name="T44" fmla="*/ 2147483647 w 526"/>
              <a:gd name="T45" fmla="*/ 2147483647 h 260"/>
              <a:gd name="T46" fmla="*/ 2147483647 w 526"/>
              <a:gd name="T47" fmla="*/ 2147483647 h 260"/>
              <a:gd name="T48" fmla="*/ 2147483647 w 526"/>
              <a:gd name="T49" fmla="*/ 2147483647 h 260"/>
              <a:gd name="T50" fmla="*/ 2147483647 w 526"/>
              <a:gd name="T51" fmla="*/ 2147483647 h 260"/>
              <a:gd name="T52" fmla="*/ 2147483647 w 526"/>
              <a:gd name="T53" fmla="*/ 2147483647 h 260"/>
              <a:gd name="T54" fmla="*/ 2147483647 w 526"/>
              <a:gd name="T55" fmla="*/ 2147483647 h 260"/>
              <a:gd name="T56" fmla="*/ 2147483647 w 526"/>
              <a:gd name="T57" fmla="*/ 2147483647 h 260"/>
              <a:gd name="T58" fmla="*/ 2147483647 w 526"/>
              <a:gd name="T59" fmla="*/ 2147483647 h 260"/>
              <a:gd name="T60" fmla="*/ 2147483647 w 526"/>
              <a:gd name="T61" fmla="*/ 2147483647 h 260"/>
              <a:gd name="T62" fmla="*/ 2147483647 w 526"/>
              <a:gd name="T63" fmla="*/ 2147483647 h 260"/>
              <a:gd name="T64" fmla="*/ 2147483647 w 526"/>
              <a:gd name="T65" fmla="*/ 2147483647 h 260"/>
              <a:gd name="T66" fmla="*/ 2147483647 w 526"/>
              <a:gd name="T67" fmla="*/ 2147483647 h 260"/>
              <a:gd name="T68" fmla="*/ 2147483647 w 526"/>
              <a:gd name="T69" fmla="*/ 2147483647 h 260"/>
              <a:gd name="T70" fmla="*/ 2147483647 w 526"/>
              <a:gd name="T71" fmla="*/ 2147483647 h 260"/>
              <a:gd name="T72" fmla="*/ 2147483647 w 526"/>
              <a:gd name="T73" fmla="*/ 2147483647 h 260"/>
              <a:gd name="T74" fmla="*/ 2147483647 w 526"/>
              <a:gd name="T75" fmla="*/ 2147483647 h 260"/>
              <a:gd name="T76" fmla="*/ 2147483647 w 526"/>
              <a:gd name="T77" fmla="*/ 2147483647 h 260"/>
              <a:gd name="T78" fmla="*/ 2147483647 w 526"/>
              <a:gd name="T79" fmla="*/ 2147483647 h 260"/>
              <a:gd name="T80" fmla="*/ 2147483647 w 526"/>
              <a:gd name="T81" fmla="*/ 2147483647 h 260"/>
              <a:gd name="T82" fmla="*/ 2147483647 w 526"/>
              <a:gd name="T83" fmla="*/ 2147483647 h 260"/>
              <a:gd name="T84" fmla="*/ 2147483647 w 526"/>
              <a:gd name="T85" fmla="*/ 2147483647 h 260"/>
              <a:gd name="T86" fmla="*/ 2147483647 w 526"/>
              <a:gd name="T87" fmla="*/ 2147483647 h 260"/>
              <a:gd name="T88" fmla="*/ 2147483647 w 526"/>
              <a:gd name="T89" fmla="*/ 2147483647 h 260"/>
              <a:gd name="T90" fmla="*/ 2147483647 w 526"/>
              <a:gd name="T91" fmla="*/ 2147483647 h 260"/>
              <a:gd name="T92" fmla="*/ 2147483647 w 526"/>
              <a:gd name="T93" fmla="*/ 2147483647 h 260"/>
              <a:gd name="T94" fmla="*/ 2147483647 w 526"/>
              <a:gd name="T95" fmla="*/ 2147483647 h 260"/>
              <a:gd name="T96" fmla="*/ 2147483647 w 526"/>
              <a:gd name="T97" fmla="*/ 2147483647 h 2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6"/>
              <a:gd name="T148" fmla="*/ 0 h 260"/>
              <a:gd name="T149" fmla="*/ 526 w 526"/>
              <a:gd name="T150" fmla="*/ 260 h 2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6" h="260">
                <a:moveTo>
                  <a:pt x="496" y="130"/>
                </a:moveTo>
                <a:lnTo>
                  <a:pt x="494" y="118"/>
                </a:lnTo>
                <a:lnTo>
                  <a:pt x="490" y="107"/>
                </a:lnTo>
                <a:lnTo>
                  <a:pt x="485" y="95"/>
                </a:lnTo>
                <a:lnTo>
                  <a:pt x="477" y="85"/>
                </a:lnTo>
                <a:lnTo>
                  <a:pt x="467" y="75"/>
                </a:lnTo>
                <a:lnTo>
                  <a:pt x="455" y="65"/>
                </a:lnTo>
                <a:lnTo>
                  <a:pt x="442" y="57"/>
                </a:lnTo>
                <a:lnTo>
                  <a:pt x="426" y="48"/>
                </a:lnTo>
                <a:lnTo>
                  <a:pt x="409" y="41"/>
                </a:lnTo>
                <a:lnTo>
                  <a:pt x="391" y="34"/>
                </a:lnTo>
                <a:lnTo>
                  <a:pt x="371" y="28"/>
                </a:lnTo>
                <a:lnTo>
                  <a:pt x="350" y="24"/>
                </a:lnTo>
                <a:lnTo>
                  <a:pt x="329" y="20"/>
                </a:lnTo>
                <a:lnTo>
                  <a:pt x="305" y="17"/>
                </a:lnTo>
                <a:lnTo>
                  <a:pt x="282" y="15"/>
                </a:lnTo>
                <a:lnTo>
                  <a:pt x="258" y="15"/>
                </a:lnTo>
                <a:lnTo>
                  <a:pt x="234" y="15"/>
                </a:lnTo>
                <a:lnTo>
                  <a:pt x="210" y="17"/>
                </a:lnTo>
                <a:lnTo>
                  <a:pt x="187" y="20"/>
                </a:lnTo>
                <a:lnTo>
                  <a:pt x="166" y="24"/>
                </a:lnTo>
                <a:lnTo>
                  <a:pt x="145" y="28"/>
                </a:lnTo>
                <a:lnTo>
                  <a:pt x="125" y="34"/>
                </a:lnTo>
                <a:lnTo>
                  <a:pt x="107" y="41"/>
                </a:lnTo>
                <a:lnTo>
                  <a:pt x="90" y="48"/>
                </a:lnTo>
                <a:lnTo>
                  <a:pt x="74" y="57"/>
                </a:lnTo>
                <a:lnTo>
                  <a:pt x="61" y="65"/>
                </a:lnTo>
                <a:lnTo>
                  <a:pt x="49" y="75"/>
                </a:lnTo>
                <a:lnTo>
                  <a:pt x="39" y="85"/>
                </a:lnTo>
                <a:lnTo>
                  <a:pt x="31" y="95"/>
                </a:lnTo>
                <a:lnTo>
                  <a:pt x="26" y="107"/>
                </a:lnTo>
                <a:lnTo>
                  <a:pt x="21" y="118"/>
                </a:lnTo>
                <a:lnTo>
                  <a:pt x="20" y="130"/>
                </a:lnTo>
                <a:lnTo>
                  <a:pt x="21" y="141"/>
                </a:lnTo>
                <a:lnTo>
                  <a:pt x="26" y="153"/>
                </a:lnTo>
                <a:lnTo>
                  <a:pt x="31" y="164"/>
                </a:lnTo>
                <a:lnTo>
                  <a:pt x="39" y="174"/>
                </a:lnTo>
                <a:lnTo>
                  <a:pt x="49" y="184"/>
                </a:lnTo>
                <a:lnTo>
                  <a:pt x="61" y="194"/>
                </a:lnTo>
                <a:lnTo>
                  <a:pt x="74" y="203"/>
                </a:lnTo>
                <a:lnTo>
                  <a:pt x="90" y="211"/>
                </a:lnTo>
                <a:lnTo>
                  <a:pt x="107" y="219"/>
                </a:lnTo>
                <a:lnTo>
                  <a:pt x="125" y="225"/>
                </a:lnTo>
                <a:lnTo>
                  <a:pt x="145" y="231"/>
                </a:lnTo>
                <a:lnTo>
                  <a:pt x="166" y="236"/>
                </a:lnTo>
                <a:lnTo>
                  <a:pt x="187" y="240"/>
                </a:lnTo>
                <a:lnTo>
                  <a:pt x="210" y="242"/>
                </a:lnTo>
                <a:lnTo>
                  <a:pt x="234" y="244"/>
                </a:lnTo>
                <a:lnTo>
                  <a:pt x="258" y="245"/>
                </a:lnTo>
                <a:lnTo>
                  <a:pt x="282" y="244"/>
                </a:lnTo>
                <a:lnTo>
                  <a:pt x="305" y="242"/>
                </a:lnTo>
                <a:lnTo>
                  <a:pt x="329" y="240"/>
                </a:lnTo>
                <a:lnTo>
                  <a:pt x="350" y="236"/>
                </a:lnTo>
                <a:lnTo>
                  <a:pt x="371" y="231"/>
                </a:lnTo>
                <a:lnTo>
                  <a:pt x="391" y="225"/>
                </a:lnTo>
                <a:lnTo>
                  <a:pt x="409" y="219"/>
                </a:lnTo>
                <a:lnTo>
                  <a:pt x="426" y="211"/>
                </a:lnTo>
                <a:lnTo>
                  <a:pt x="442" y="203"/>
                </a:lnTo>
                <a:lnTo>
                  <a:pt x="455" y="194"/>
                </a:lnTo>
                <a:lnTo>
                  <a:pt x="467" y="184"/>
                </a:lnTo>
                <a:lnTo>
                  <a:pt x="477" y="174"/>
                </a:lnTo>
                <a:lnTo>
                  <a:pt x="485" y="164"/>
                </a:lnTo>
                <a:lnTo>
                  <a:pt x="490" y="153"/>
                </a:lnTo>
                <a:lnTo>
                  <a:pt x="494" y="141"/>
                </a:lnTo>
                <a:lnTo>
                  <a:pt x="496" y="130"/>
                </a:lnTo>
                <a:lnTo>
                  <a:pt x="25" y="67"/>
                </a:lnTo>
                <a:lnTo>
                  <a:pt x="23" y="73"/>
                </a:lnTo>
                <a:lnTo>
                  <a:pt x="20" y="79"/>
                </a:lnTo>
                <a:lnTo>
                  <a:pt x="18" y="85"/>
                </a:lnTo>
                <a:lnTo>
                  <a:pt x="16" y="90"/>
                </a:lnTo>
                <a:lnTo>
                  <a:pt x="15" y="96"/>
                </a:lnTo>
                <a:lnTo>
                  <a:pt x="13" y="102"/>
                </a:lnTo>
                <a:lnTo>
                  <a:pt x="11" y="108"/>
                </a:lnTo>
                <a:lnTo>
                  <a:pt x="10" y="114"/>
                </a:lnTo>
                <a:lnTo>
                  <a:pt x="8" y="120"/>
                </a:lnTo>
                <a:lnTo>
                  <a:pt x="7" y="126"/>
                </a:lnTo>
                <a:lnTo>
                  <a:pt x="6" y="132"/>
                </a:lnTo>
                <a:lnTo>
                  <a:pt x="5" y="138"/>
                </a:lnTo>
                <a:lnTo>
                  <a:pt x="4" y="145"/>
                </a:lnTo>
                <a:lnTo>
                  <a:pt x="2" y="151"/>
                </a:lnTo>
                <a:lnTo>
                  <a:pt x="1" y="157"/>
                </a:lnTo>
                <a:lnTo>
                  <a:pt x="0" y="163"/>
                </a:lnTo>
                <a:lnTo>
                  <a:pt x="8" y="174"/>
                </a:lnTo>
                <a:lnTo>
                  <a:pt x="16" y="185"/>
                </a:lnTo>
                <a:lnTo>
                  <a:pt x="27" y="195"/>
                </a:lnTo>
                <a:lnTo>
                  <a:pt x="38" y="204"/>
                </a:lnTo>
                <a:lnTo>
                  <a:pt x="52" y="213"/>
                </a:lnTo>
                <a:lnTo>
                  <a:pt x="68" y="221"/>
                </a:lnTo>
                <a:lnTo>
                  <a:pt x="85" y="228"/>
                </a:lnTo>
                <a:lnTo>
                  <a:pt x="102" y="235"/>
                </a:lnTo>
                <a:lnTo>
                  <a:pt x="121" y="241"/>
                </a:lnTo>
                <a:lnTo>
                  <a:pt x="141" y="246"/>
                </a:lnTo>
                <a:lnTo>
                  <a:pt x="162" y="250"/>
                </a:lnTo>
                <a:lnTo>
                  <a:pt x="183" y="254"/>
                </a:lnTo>
                <a:lnTo>
                  <a:pt x="206" y="257"/>
                </a:lnTo>
                <a:lnTo>
                  <a:pt x="228" y="258"/>
                </a:lnTo>
                <a:lnTo>
                  <a:pt x="252" y="259"/>
                </a:lnTo>
                <a:lnTo>
                  <a:pt x="276" y="259"/>
                </a:lnTo>
                <a:lnTo>
                  <a:pt x="299" y="258"/>
                </a:lnTo>
                <a:lnTo>
                  <a:pt x="322" y="255"/>
                </a:lnTo>
                <a:lnTo>
                  <a:pt x="345" y="252"/>
                </a:lnTo>
                <a:lnTo>
                  <a:pt x="367" y="248"/>
                </a:lnTo>
                <a:lnTo>
                  <a:pt x="387" y="243"/>
                </a:lnTo>
                <a:lnTo>
                  <a:pt x="406" y="237"/>
                </a:lnTo>
                <a:lnTo>
                  <a:pt x="425" y="231"/>
                </a:lnTo>
                <a:lnTo>
                  <a:pt x="442" y="223"/>
                </a:lnTo>
                <a:lnTo>
                  <a:pt x="457" y="216"/>
                </a:lnTo>
                <a:lnTo>
                  <a:pt x="471" y="207"/>
                </a:lnTo>
                <a:lnTo>
                  <a:pt x="484" y="198"/>
                </a:lnTo>
                <a:lnTo>
                  <a:pt x="496" y="188"/>
                </a:lnTo>
                <a:lnTo>
                  <a:pt x="505" y="178"/>
                </a:lnTo>
                <a:lnTo>
                  <a:pt x="513" y="168"/>
                </a:lnTo>
                <a:lnTo>
                  <a:pt x="519" y="157"/>
                </a:lnTo>
                <a:lnTo>
                  <a:pt x="523" y="146"/>
                </a:lnTo>
                <a:lnTo>
                  <a:pt x="525" y="134"/>
                </a:lnTo>
                <a:lnTo>
                  <a:pt x="525" y="123"/>
                </a:lnTo>
                <a:lnTo>
                  <a:pt x="522" y="111"/>
                </a:lnTo>
                <a:lnTo>
                  <a:pt x="518" y="101"/>
                </a:lnTo>
                <a:lnTo>
                  <a:pt x="512" y="90"/>
                </a:lnTo>
                <a:lnTo>
                  <a:pt x="504" y="80"/>
                </a:lnTo>
                <a:lnTo>
                  <a:pt x="494" y="69"/>
                </a:lnTo>
                <a:lnTo>
                  <a:pt x="483" y="60"/>
                </a:lnTo>
                <a:lnTo>
                  <a:pt x="470" y="51"/>
                </a:lnTo>
                <a:lnTo>
                  <a:pt x="455" y="42"/>
                </a:lnTo>
                <a:lnTo>
                  <a:pt x="440" y="35"/>
                </a:lnTo>
                <a:lnTo>
                  <a:pt x="423" y="27"/>
                </a:lnTo>
                <a:lnTo>
                  <a:pt x="404" y="21"/>
                </a:lnTo>
                <a:lnTo>
                  <a:pt x="384" y="15"/>
                </a:lnTo>
                <a:lnTo>
                  <a:pt x="362" y="11"/>
                </a:lnTo>
                <a:lnTo>
                  <a:pt x="340" y="6"/>
                </a:lnTo>
                <a:lnTo>
                  <a:pt x="317" y="3"/>
                </a:lnTo>
                <a:lnTo>
                  <a:pt x="294" y="1"/>
                </a:lnTo>
                <a:lnTo>
                  <a:pt x="271" y="0"/>
                </a:lnTo>
                <a:lnTo>
                  <a:pt x="248" y="0"/>
                </a:lnTo>
                <a:lnTo>
                  <a:pt x="225" y="1"/>
                </a:lnTo>
                <a:lnTo>
                  <a:pt x="203" y="3"/>
                </a:lnTo>
                <a:lnTo>
                  <a:pt x="181" y="6"/>
                </a:lnTo>
                <a:lnTo>
                  <a:pt x="160" y="9"/>
                </a:lnTo>
                <a:lnTo>
                  <a:pt x="139" y="14"/>
                </a:lnTo>
                <a:lnTo>
                  <a:pt x="120" y="19"/>
                </a:lnTo>
                <a:lnTo>
                  <a:pt x="101" y="25"/>
                </a:lnTo>
                <a:lnTo>
                  <a:pt x="83" y="32"/>
                </a:lnTo>
                <a:lnTo>
                  <a:pt x="66" y="40"/>
                </a:lnTo>
                <a:lnTo>
                  <a:pt x="51" y="48"/>
                </a:lnTo>
                <a:lnTo>
                  <a:pt x="37" y="58"/>
                </a:lnTo>
                <a:lnTo>
                  <a:pt x="25" y="67"/>
                </a:lnTo>
                <a:lnTo>
                  <a:pt x="496" y="130"/>
                </a:lnTo>
              </a:path>
            </a:pathLst>
          </a:custGeom>
          <a:solidFill>
            <a:srgbClr val="FF9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Freeform 16"/>
          <p:cNvSpPr>
            <a:spLocks/>
          </p:cNvSpPr>
          <p:nvPr/>
        </p:nvSpPr>
        <p:spPr bwMode="auto">
          <a:xfrm>
            <a:off x="1406525" y="4441825"/>
            <a:ext cx="757238" cy="366713"/>
          </a:xfrm>
          <a:custGeom>
            <a:avLst/>
            <a:gdLst>
              <a:gd name="T0" fmla="*/ 2147483647 w 477"/>
              <a:gd name="T1" fmla="*/ 2147483647 h 231"/>
              <a:gd name="T2" fmla="*/ 2147483647 w 477"/>
              <a:gd name="T3" fmla="*/ 2147483647 h 231"/>
              <a:gd name="T4" fmla="*/ 2147483647 w 477"/>
              <a:gd name="T5" fmla="*/ 2147483647 h 231"/>
              <a:gd name="T6" fmla="*/ 2147483647 w 477"/>
              <a:gd name="T7" fmla="*/ 2147483647 h 231"/>
              <a:gd name="T8" fmla="*/ 2147483647 w 477"/>
              <a:gd name="T9" fmla="*/ 2147483647 h 231"/>
              <a:gd name="T10" fmla="*/ 2147483647 w 477"/>
              <a:gd name="T11" fmla="*/ 0 h 231"/>
              <a:gd name="T12" fmla="*/ 2147483647 w 477"/>
              <a:gd name="T13" fmla="*/ 2147483647 h 231"/>
              <a:gd name="T14" fmla="*/ 2147483647 w 477"/>
              <a:gd name="T15" fmla="*/ 2147483647 h 231"/>
              <a:gd name="T16" fmla="*/ 2147483647 w 477"/>
              <a:gd name="T17" fmla="*/ 2147483647 h 231"/>
              <a:gd name="T18" fmla="*/ 2147483647 w 477"/>
              <a:gd name="T19" fmla="*/ 2147483647 h 231"/>
              <a:gd name="T20" fmla="*/ 0 w 477"/>
              <a:gd name="T21" fmla="*/ 2147483647 h 231"/>
              <a:gd name="T22" fmla="*/ 2147483647 w 477"/>
              <a:gd name="T23" fmla="*/ 2147483647 h 231"/>
              <a:gd name="T24" fmla="*/ 2147483647 w 477"/>
              <a:gd name="T25" fmla="*/ 2147483647 h 231"/>
              <a:gd name="T26" fmla="*/ 2147483647 w 477"/>
              <a:gd name="T27" fmla="*/ 2147483647 h 231"/>
              <a:gd name="T28" fmla="*/ 2147483647 w 477"/>
              <a:gd name="T29" fmla="*/ 2147483647 h 231"/>
              <a:gd name="T30" fmla="*/ 2147483647 w 477"/>
              <a:gd name="T31" fmla="*/ 2147483647 h 231"/>
              <a:gd name="T32" fmla="*/ 2147483647 w 477"/>
              <a:gd name="T33" fmla="*/ 2147483647 h 231"/>
              <a:gd name="T34" fmla="*/ 2147483647 w 477"/>
              <a:gd name="T35" fmla="*/ 2147483647 h 231"/>
              <a:gd name="T36" fmla="*/ 2147483647 w 477"/>
              <a:gd name="T37" fmla="*/ 2147483647 h 231"/>
              <a:gd name="T38" fmla="*/ 2147483647 w 477"/>
              <a:gd name="T39" fmla="*/ 2147483647 h 231"/>
              <a:gd name="T40" fmla="*/ 2147483647 w 477"/>
              <a:gd name="T41" fmla="*/ 2147483647 h 231"/>
              <a:gd name="T42" fmla="*/ 2147483647 w 477"/>
              <a:gd name="T43" fmla="*/ 2147483647 h 231"/>
              <a:gd name="T44" fmla="*/ 2147483647 w 477"/>
              <a:gd name="T45" fmla="*/ 2147483647 h 231"/>
              <a:gd name="T46" fmla="*/ 2147483647 w 477"/>
              <a:gd name="T47" fmla="*/ 2147483647 h 231"/>
              <a:gd name="T48" fmla="*/ 2147483647 w 477"/>
              <a:gd name="T49" fmla="*/ 2147483647 h 231"/>
              <a:gd name="T50" fmla="*/ 2147483647 w 477"/>
              <a:gd name="T51" fmla="*/ 2147483647 h 231"/>
              <a:gd name="T52" fmla="*/ 2147483647 w 477"/>
              <a:gd name="T53" fmla="*/ 2147483647 h 231"/>
              <a:gd name="T54" fmla="*/ 2147483647 w 477"/>
              <a:gd name="T55" fmla="*/ 2147483647 h 231"/>
              <a:gd name="T56" fmla="*/ 2147483647 w 477"/>
              <a:gd name="T57" fmla="*/ 2147483647 h 231"/>
              <a:gd name="T58" fmla="*/ 2147483647 w 477"/>
              <a:gd name="T59" fmla="*/ 2147483647 h 231"/>
              <a:gd name="T60" fmla="*/ 2147483647 w 477"/>
              <a:gd name="T61" fmla="*/ 2147483647 h 231"/>
              <a:gd name="T62" fmla="*/ 2147483647 w 477"/>
              <a:gd name="T63" fmla="*/ 2147483647 h 231"/>
              <a:gd name="T64" fmla="*/ 2147483647 w 477"/>
              <a:gd name="T65" fmla="*/ 2147483647 h 231"/>
              <a:gd name="T66" fmla="*/ 2147483647 w 477"/>
              <a:gd name="T67" fmla="*/ 2147483647 h 231"/>
              <a:gd name="T68" fmla="*/ 2147483647 w 477"/>
              <a:gd name="T69" fmla="*/ 2147483647 h 231"/>
              <a:gd name="T70" fmla="*/ 2147483647 w 477"/>
              <a:gd name="T71" fmla="*/ 2147483647 h 231"/>
              <a:gd name="T72" fmla="*/ 2147483647 w 477"/>
              <a:gd name="T73" fmla="*/ 2147483647 h 231"/>
              <a:gd name="T74" fmla="*/ 2147483647 w 477"/>
              <a:gd name="T75" fmla="*/ 2147483647 h 231"/>
              <a:gd name="T76" fmla="*/ 2147483647 w 477"/>
              <a:gd name="T77" fmla="*/ 2147483647 h 231"/>
              <a:gd name="T78" fmla="*/ 2147483647 w 477"/>
              <a:gd name="T79" fmla="*/ 2147483647 h 231"/>
              <a:gd name="T80" fmla="*/ 2147483647 w 477"/>
              <a:gd name="T81" fmla="*/ 2147483647 h 231"/>
              <a:gd name="T82" fmla="*/ 2147483647 w 477"/>
              <a:gd name="T83" fmla="*/ 2147483647 h 231"/>
              <a:gd name="T84" fmla="*/ 2147483647 w 477"/>
              <a:gd name="T85" fmla="*/ 2147483647 h 2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7"/>
              <a:gd name="T130" fmla="*/ 0 h 231"/>
              <a:gd name="T131" fmla="*/ 477 w 477"/>
              <a:gd name="T132" fmla="*/ 231 h 2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7" h="231">
                <a:moveTo>
                  <a:pt x="476" y="115"/>
                </a:moveTo>
                <a:lnTo>
                  <a:pt x="474" y="103"/>
                </a:lnTo>
                <a:lnTo>
                  <a:pt x="470" y="92"/>
                </a:lnTo>
                <a:lnTo>
                  <a:pt x="465" y="80"/>
                </a:lnTo>
                <a:lnTo>
                  <a:pt x="457" y="70"/>
                </a:lnTo>
                <a:lnTo>
                  <a:pt x="447" y="60"/>
                </a:lnTo>
                <a:lnTo>
                  <a:pt x="435" y="50"/>
                </a:lnTo>
                <a:lnTo>
                  <a:pt x="422" y="42"/>
                </a:lnTo>
                <a:lnTo>
                  <a:pt x="406" y="33"/>
                </a:lnTo>
                <a:lnTo>
                  <a:pt x="389" y="26"/>
                </a:lnTo>
                <a:lnTo>
                  <a:pt x="371" y="19"/>
                </a:lnTo>
                <a:lnTo>
                  <a:pt x="351" y="13"/>
                </a:lnTo>
                <a:lnTo>
                  <a:pt x="330" y="9"/>
                </a:lnTo>
                <a:lnTo>
                  <a:pt x="309" y="5"/>
                </a:lnTo>
                <a:lnTo>
                  <a:pt x="285" y="2"/>
                </a:lnTo>
                <a:lnTo>
                  <a:pt x="262" y="0"/>
                </a:lnTo>
                <a:lnTo>
                  <a:pt x="238" y="0"/>
                </a:lnTo>
                <a:lnTo>
                  <a:pt x="214" y="0"/>
                </a:lnTo>
                <a:lnTo>
                  <a:pt x="190" y="2"/>
                </a:lnTo>
                <a:lnTo>
                  <a:pt x="167" y="5"/>
                </a:lnTo>
                <a:lnTo>
                  <a:pt x="146" y="9"/>
                </a:lnTo>
                <a:lnTo>
                  <a:pt x="125" y="13"/>
                </a:lnTo>
                <a:lnTo>
                  <a:pt x="105" y="19"/>
                </a:lnTo>
                <a:lnTo>
                  <a:pt x="87" y="26"/>
                </a:lnTo>
                <a:lnTo>
                  <a:pt x="70" y="33"/>
                </a:lnTo>
                <a:lnTo>
                  <a:pt x="54" y="42"/>
                </a:lnTo>
                <a:lnTo>
                  <a:pt x="41" y="50"/>
                </a:lnTo>
                <a:lnTo>
                  <a:pt x="29" y="60"/>
                </a:lnTo>
                <a:lnTo>
                  <a:pt x="19" y="70"/>
                </a:lnTo>
                <a:lnTo>
                  <a:pt x="11" y="80"/>
                </a:lnTo>
                <a:lnTo>
                  <a:pt x="6" y="92"/>
                </a:lnTo>
                <a:lnTo>
                  <a:pt x="1" y="103"/>
                </a:lnTo>
                <a:lnTo>
                  <a:pt x="0" y="115"/>
                </a:lnTo>
                <a:lnTo>
                  <a:pt x="1" y="126"/>
                </a:lnTo>
                <a:lnTo>
                  <a:pt x="6" y="138"/>
                </a:lnTo>
                <a:lnTo>
                  <a:pt x="11" y="149"/>
                </a:lnTo>
                <a:lnTo>
                  <a:pt x="19" y="159"/>
                </a:lnTo>
                <a:lnTo>
                  <a:pt x="29" y="169"/>
                </a:lnTo>
                <a:lnTo>
                  <a:pt x="41" y="179"/>
                </a:lnTo>
                <a:lnTo>
                  <a:pt x="54" y="188"/>
                </a:lnTo>
                <a:lnTo>
                  <a:pt x="70" y="196"/>
                </a:lnTo>
                <a:lnTo>
                  <a:pt x="87" y="204"/>
                </a:lnTo>
                <a:lnTo>
                  <a:pt x="105" y="210"/>
                </a:lnTo>
                <a:lnTo>
                  <a:pt x="125" y="216"/>
                </a:lnTo>
                <a:lnTo>
                  <a:pt x="146" y="221"/>
                </a:lnTo>
                <a:lnTo>
                  <a:pt x="167" y="225"/>
                </a:lnTo>
                <a:lnTo>
                  <a:pt x="190" y="227"/>
                </a:lnTo>
                <a:lnTo>
                  <a:pt x="214" y="229"/>
                </a:lnTo>
                <a:lnTo>
                  <a:pt x="238" y="230"/>
                </a:lnTo>
                <a:lnTo>
                  <a:pt x="262" y="229"/>
                </a:lnTo>
                <a:lnTo>
                  <a:pt x="285" y="227"/>
                </a:lnTo>
                <a:lnTo>
                  <a:pt x="309" y="225"/>
                </a:lnTo>
                <a:lnTo>
                  <a:pt x="330" y="221"/>
                </a:lnTo>
                <a:lnTo>
                  <a:pt x="351" y="216"/>
                </a:lnTo>
                <a:lnTo>
                  <a:pt x="371" y="210"/>
                </a:lnTo>
                <a:lnTo>
                  <a:pt x="389" y="204"/>
                </a:lnTo>
                <a:lnTo>
                  <a:pt x="406" y="196"/>
                </a:lnTo>
                <a:lnTo>
                  <a:pt x="422" y="188"/>
                </a:lnTo>
                <a:lnTo>
                  <a:pt x="435" y="179"/>
                </a:lnTo>
                <a:lnTo>
                  <a:pt x="447" y="169"/>
                </a:lnTo>
                <a:lnTo>
                  <a:pt x="457" y="159"/>
                </a:lnTo>
                <a:lnTo>
                  <a:pt x="465" y="149"/>
                </a:lnTo>
                <a:lnTo>
                  <a:pt x="470" y="138"/>
                </a:lnTo>
                <a:lnTo>
                  <a:pt x="474" y="126"/>
                </a:lnTo>
                <a:lnTo>
                  <a:pt x="476" y="115"/>
                </a:lnTo>
                <a:lnTo>
                  <a:pt x="446" y="115"/>
                </a:lnTo>
                <a:lnTo>
                  <a:pt x="445" y="104"/>
                </a:lnTo>
                <a:lnTo>
                  <a:pt x="442" y="95"/>
                </a:lnTo>
                <a:lnTo>
                  <a:pt x="436" y="85"/>
                </a:lnTo>
                <a:lnTo>
                  <a:pt x="429" y="76"/>
                </a:lnTo>
                <a:lnTo>
                  <a:pt x="421" y="67"/>
                </a:lnTo>
                <a:lnTo>
                  <a:pt x="410" y="58"/>
                </a:lnTo>
                <a:lnTo>
                  <a:pt x="398" y="51"/>
                </a:lnTo>
                <a:lnTo>
                  <a:pt x="385" y="44"/>
                </a:lnTo>
                <a:lnTo>
                  <a:pt x="370" y="37"/>
                </a:lnTo>
                <a:lnTo>
                  <a:pt x="354" y="31"/>
                </a:lnTo>
                <a:lnTo>
                  <a:pt x="337" y="26"/>
                </a:lnTo>
                <a:lnTo>
                  <a:pt x="318" y="22"/>
                </a:lnTo>
                <a:lnTo>
                  <a:pt x="299" y="19"/>
                </a:lnTo>
                <a:lnTo>
                  <a:pt x="279" y="16"/>
                </a:lnTo>
                <a:lnTo>
                  <a:pt x="259" y="14"/>
                </a:lnTo>
                <a:lnTo>
                  <a:pt x="238" y="14"/>
                </a:lnTo>
                <a:lnTo>
                  <a:pt x="217" y="14"/>
                </a:lnTo>
                <a:lnTo>
                  <a:pt x="197" y="16"/>
                </a:lnTo>
                <a:lnTo>
                  <a:pt x="177" y="19"/>
                </a:lnTo>
                <a:lnTo>
                  <a:pt x="158" y="22"/>
                </a:lnTo>
                <a:lnTo>
                  <a:pt x="139" y="26"/>
                </a:lnTo>
                <a:lnTo>
                  <a:pt x="122" y="31"/>
                </a:lnTo>
                <a:lnTo>
                  <a:pt x="106" y="37"/>
                </a:lnTo>
                <a:lnTo>
                  <a:pt x="91" y="44"/>
                </a:lnTo>
                <a:lnTo>
                  <a:pt x="77" y="51"/>
                </a:lnTo>
                <a:lnTo>
                  <a:pt x="66" y="58"/>
                </a:lnTo>
                <a:lnTo>
                  <a:pt x="55" y="67"/>
                </a:lnTo>
                <a:lnTo>
                  <a:pt x="47" y="76"/>
                </a:lnTo>
                <a:lnTo>
                  <a:pt x="39" y="85"/>
                </a:lnTo>
                <a:lnTo>
                  <a:pt x="34" y="95"/>
                </a:lnTo>
                <a:lnTo>
                  <a:pt x="31" y="104"/>
                </a:lnTo>
                <a:lnTo>
                  <a:pt x="30" y="115"/>
                </a:lnTo>
                <a:lnTo>
                  <a:pt x="31" y="125"/>
                </a:lnTo>
                <a:lnTo>
                  <a:pt x="34" y="135"/>
                </a:lnTo>
                <a:lnTo>
                  <a:pt x="39" y="144"/>
                </a:lnTo>
                <a:lnTo>
                  <a:pt x="47" y="154"/>
                </a:lnTo>
                <a:lnTo>
                  <a:pt x="55" y="163"/>
                </a:lnTo>
                <a:lnTo>
                  <a:pt x="66" y="171"/>
                </a:lnTo>
                <a:lnTo>
                  <a:pt x="77" y="179"/>
                </a:lnTo>
                <a:lnTo>
                  <a:pt x="91" y="186"/>
                </a:lnTo>
                <a:lnTo>
                  <a:pt x="106" y="192"/>
                </a:lnTo>
                <a:lnTo>
                  <a:pt x="122" y="198"/>
                </a:lnTo>
                <a:lnTo>
                  <a:pt x="139" y="203"/>
                </a:lnTo>
                <a:lnTo>
                  <a:pt x="158" y="207"/>
                </a:lnTo>
                <a:lnTo>
                  <a:pt x="177" y="211"/>
                </a:lnTo>
                <a:lnTo>
                  <a:pt x="197" y="213"/>
                </a:lnTo>
                <a:lnTo>
                  <a:pt x="217" y="215"/>
                </a:lnTo>
                <a:lnTo>
                  <a:pt x="238" y="215"/>
                </a:lnTo>
                <a:lnTo>
                  <a:pt x="259" y="215"/>
                </a:lnTo>
                <a:lnTo>
                  <a:pt x="279" y="213"/>
                </a:lnTo>
                <a:lnTo>
                  <a:pt x="299" y="211"/>
                </a:lnTo>
                <a:lnTo>
                  <a:pt x="318" y="207"/>
                </a:lnTo>
                <a:lnTo>
                  <a:pt x="337" y="203"/>
                </a:lnTo>
                <a:lnTo>
                  <a:pt x="354" y="198"/>
                </a:lnTo>
                <a:lnTo>
                  <a:pt x="370" y="192"/>
                </a:lnTo>
                <a:lnTo>
                  <a:pt x="385" y="186"/>
                </a:lnTo>
                <a:lnTo>
                  <a:pt x="398" y="179"/>
                </a:lnTo>
                <a:lnTo>
                  <a:pt x="410" y="171"/>
                </a:lnTo>
                <a:lnTo>
                  <a:pt x="421" y="163"/>
                </a:lnTo>
                <a:lnTo>
                  <a:pt x="429" y="154"/>
                </a:lnTo>
                <a:lnTo>
                  <a:pt x="436" y="144"/>
                </a:lnTo>
                <a:lnTo>
                  <a:pt x="442" y="135"/>
                </a:lnTo>
                <a:lnTo>
                  <a:pt x="445" y="125"/>
                </a:lnTo>
                <a:lnTo>
                  <a:pt x="446" y="115"/>
                </a:lnTo>
                <a:lnTo>
                  <a:pt x="476" y="115"/>
                </a:ln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Freeform 17"/>
          <p:cNvSpPr>
            <a:spLocks/>
          </p:cNvSpPr>
          <p:nvPr/>
        </p:nvSpPr>
        <p:spPr bwMode="auto">
          <a:xfrm>
            <a:off x="1454150" y="4464050"/>
            <a:ext cx="661988" cy="320675"/>
          </a:xfrm>
          <a:custGeom>
            <a:avLst/>
            <a:gdLst>
              <a:gd name="T0" fmla="*/ 2147483647 w 417"/>
              <a:gd name="T1" fmla="*/ 2147483647 h 202"/>
              <a:gd name="T2" fmla="*/ 2147483647 w 417"/>
              <a:gd name="T3" fmla="*/ 2147483647 h 202"/>
              <a:gd name="T4" fmla="*/ 2147483647 w 417"/>
              <a:gd name="T5" fmla="*/ 2147483647 h 202"/>
              <a:gd name="T6" fmla="*/ 2147483647 w 417"/>
              <a:gd name="T7" fmla="*/ 2147483647 h 202"/>
              <a:gd name="T8" fmla="*/ 2147483647 w 417"/>
              <a:gd name="T9" fmla="*/ 2147483647 h 202"/>
              <a:gd name="T10" fmla="*/ 2147483647 w 417"/>
              <a:gd name="T11" fmla="*/ 0 h 202"/>
              <a:gd name="T12" fmla="*/ 2147483647 w 417"/>
              <a:gd name="T13" fmla="*/ 2147483647 h 202"/>
              <a:gd name="T14" fmla="*/ 2147483647 w 417"/>
              <a:gd name="T15" fmla="*/ 2147483647 h 202"/>
              <a:gd name="T16" fmla="*/ 2147483647 w 417"/>
              <a:gd name="T17" fmla="*/ 2147483647 h 202"/>
              <a:gd name="T18" fmla="*/ 2147483647 w 417"/>
              <a:gd name="T19" fmla="*/ 2147483647 h 202"/>
              <a:gd name="T20" fmla="*/ 0 w 417"/>
              <a:gd name="T21" fmla="*/ 2147483647 h 202"/>
              <a:gd name="T22" fmla="*/ 2147483647 w 417"/>
              <a:gd name="T23" fmla="*/ 2147483647 h 202"/>
              <a:gd name="T24" fmla="*/ 2147483647 w 417"/>
              <a:gd name="T25" fmla="*/ 2147483647 h 202"/>
              <a:gd name="T26" fmla="*/ 2147483647 w 417"/>
              <a:gd name="T27" fmla="*/ 2147483647 h 202"/>
              <a:gd name="T28" fmla="*/ 2147483647 w 417"/>
              <a:gd name="T29" fmla="*/ 2147483647 h 202"/>
              <a:gd name="T30" fmla="*/ 2147483647 w 417"/>
              <a:gd name="T31" fmla="*/ 2147483647 h 202"/>
              <a:gd name="T32" fmla="*/ 2147483647 w 417"/>
              <a:gd name="T33" fmla="*/ 2147483647 h 202"/>
              <a:gd name="T34" fmla="*/ 2147483647 w 417"/>
              <a:gd name="T35" fmla="*/ 2147483647 h 202"/>
              <a:gd name="T36" fmla="*/ 2147483647 w 417"/>
              <a:gd name="T37" fmla="*/ 2147483647 h 202"/>
              <a:gd name="T38" fmla="*/ 2147483647 w 417"/>
              <a:gd name="T39" fmla="*/ 2147483647 h 202"/>
              <a:gd name="T40" fmla="*/ 2147483647 w 417"/>
              <a:gd name="T41" fmla="*/ 2147483647 h 202"/>
              <a:gd name="T42" fmla="*/ 2147483647 w 417"/>
              <a:gd name="T43" fmla="*/ 2147483647 h 202"/>
              <a:gd name="T44" fmla="*/ 2147483647 w 417"/>
              <a:gd name="T45" fmla="*/ 2147483647 h 202"/>
              <a:gd name="T46" fmla="*/ 2147483647 w 417"/>
              <a:gd name="T47" fmla="*/ 2147483647 h 202"/>
              <a:gd name="T48" fmla="*/ 2147483647 w 417"/>
              <a:gd name="T49" fmla="*/ 2147483647 h 202"/>
              <a:gd name="T50" fmla="*/ 2147483647 w 417"/>
              <a:gd name="T51" fmla="*/ 2147483647 h 202"/>
              <a:gd name="T52" fmla="*/ 2147483647 w 417"/>
              <a:gd name="T53" fmla="*/ 2147483647 h 202"/>
              <a:gd name="T54" fmla="*/ 2147483647 w 417"/>
              <a:gd name="T55" fmla="*/ 2147483647 h 202"/>
              <a:gd name="T56" fmla="*/ 2147483647 w 417"/>
              <a:gd name="T57" fmla="*/ 2147483647 h 202"/>
              <a:gd name="T58" fmla="*/ 2147483647 w 417"/>
              <a:gd name="T59" fmla="*/ 2147483647 h 202"/>
              <a:gd name="T60" fmla="*/ 2147483647 w 417"/>
              <a:gd name="T61" fmla="*/ 2147483647 h 202"/>
              <a:gd name="T62" fmla="*/ 2147483647 w 417"/>
              <a:gd name="T63" fmla="*/ 2147483647 h 202"/>
              <a:gd name="T64" fmla="*/ 2147483647 w 417"/>
              <a:gd name="T65" fmla="*/ 2147483647 h 202"/>
              <a:gd name="T66" fmla="*/ 2147483647 w 417"/>
              <a:gd name="T67" fmla="*/ 2147483647 h 202"/>
              <a:gd name="T68" fmla="*/ 2147483647 w 417"/>
              <a:gd name="T69" fmla="*/ 2147483647 h 202"/>
              <a:gd name="T70" fmla="*/ 2147483647 w 417"/>
              <a:gd name="T71" fmla="*/ 2147483647 h 202"/>
              <a:gd name="T72" fmla="*/ 2147483647 w 417"/>
              <a:gd name="T73" fmla="*/ 2147483647 h 202"/>
              <a:gd name="T74" fmla="*/ 2147483647 w 417"/>
              <a:gd name="T75" fmla="*/ 2147483647 h 202"/>
              <a:gd name="T76" fmla="*/ 2147483647 w 417"/>
              <a:gd name="T77" fmla="*/ 2147483647 h 202"/>
              <a:gd name="T78" fmla="*/ 2147483647 w 417"/>
              <a:gd name="T79" fmla="*/ 2147483647 h 202"/>
              <a:gd name="T80" fmla="*/ 2147483647 w 417"/>
              <a:gd name="T81" fmla="*/ 2147483647 h 202"/>
              <a:gd name="T82" fmla="*/ 2147483647 w 417"/>
              <a:gd name="T83" fmla="*/ 2147483647 h 202"/>
              <a:gd name="T84" fmla="*/ 2147483647 w 417"/>
              <a:gd name="T85" fmla="*/ 2147483647 h 2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7"/>
              <a:gd name="T130" fmla="*/ 0 h 202"/>
              <a:gd name="T131" fmla="*/ 417 w 417"/>
              <a:gd name="T132" fmla="*/ 202 h 2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7" h="202">
                <a:moveTo>
                  <a:pt x="416" y="101"/>
                </a:moveTo>
                <a:lnTo>
                  <a:pt x="415" y="90"/>
                </a:lnTo>
                <a:lnTo>
                  <a:pt x="412" y="81"/>
                </a:lnTo>
                <a:lnTo>
                  <a:pt x="406" y="71"/>
                </a:lnTo>
                <a:lnTo>
                  <a:pt x="399" y="62"/>
                </a:lnTo>
                <a:lnTo>
                  <a:pt x="391" y="53"/>
                </a:lnTo>
                <a:lnTo>
                  <a:pt x="380" y="44"/>
                </a:lnTo>
                <a:lnTo>
                  <a:pt x="368" y="37"/>
                </a:lnTo>
                <a:lnTo>
                  <a:pt x="355" y="30"/>
                </a:lnTo>
                <a:lnTo>
                  <a:pt x="340" y="23"/>
                </a:lnTo>
                <a:lnTo>
                  <a:pt x="324" y="17"/>
                </a:lnTo>
                <a:lnTo>
                  <a:pt x="307" y="12"/>
                </a:lnTo>
                <a:lnTo>
                  <a:pt x="288" y="8"/>
                </a:lnTo>
                <a:lnTo>
                  <a:pt x="269" y="5"/>
                </a:lnTo>
                <a:lnTo>
                  <a:pt x="249" y="2"/>
                </a:lnTo>
                <a:lnTo>
                  <a:pt x="229" y="0"/>
                </a:lnTo>
                <a:lnTo>
                  <a:pt x="208" y="0"/>
                </a:lnTo>
                <a:lnTo>
                  <a:pt x="187" y="0"/>
                </a:lnTo>
                <a:lnTo>
                  <a:pt x="167" y="2"/>
                </a:lnTo>
                <a:lnTo>
                  <a:pt x="147" y="5"/>
                </a:lnTo>
                <a:lnTo>
                  <a:pt x="128" y="8"/>
                </a:lnTo>
                <a:lnTo>
                  <a:pt x="109" y="12"/>
                </a:lnTo>
                <a:lnTo>
                  <a:pt x="92" y="17"/>
                </a:lnTo>
                <a:lnTo>
                  <a:pt x="76" y="23"/>
                </a:lnTo>
                <a:lnTo>
                  <a:pt x="61" y="30"/>
                </a:lnTo>
                <a:lnTo>
                  <a:pt x="47" y="37"/>
                </a:lnTo>
                <a:lnTo>
                  <a:pt x="36" y="44"/>
                </a:lnTo>
                <a:lnTo>
                  <a:pt x="25" y="53"/>
                </a:lnTo>
                <a:lnTo>
                  <a:pt x="17" y="62"/>
                </a:lnTo>
                <a:lnTo>
                  <a:pt x="9" y="71"/>
                </a:lnTo>
                <a:lnTo>
                  <a:pt x="4" y="81"/>
                </a:lnTo>
                <a:lnTo>
                  <a:pt x="1" y="90"/>
                </a:lnTo>
                <a:lnTo>
                  <a:pt x="0" y="101"/>
                </a:lnTo>
                <a:lnTo>
                  <a:pt x="1" y="111"/>
                </a:lnTo>
                <a:lnTo>
                  <a:pt x="4" y="121"/>
                </a:lnTo>
                <a:lnTo>
                  <a:pt x="9" y="130"/>
                </a:lnTo>
                <a:lnTo>
                  <a:pt x="17" y="140"/>
                </a:lnTo>
                <a:lnTo>
                  <a:pt x="25" y="149"/>
                </a:lnTo>
                <a:lnTo>
                  <a:pt x="36" y="157"/>
                </a:lnTo>
                <a:lnTo>
                  <a:pt x="47" y="165"/>
                </a:lnTo>
                <a:lnTo>
                  <a:pt x="61" y="172"/>
                </a:lnTo>
                <a:lnTo>
                  <a:pt x="76" y="178"/>
                </a:lnTo>
                <a:lnTo>
                  <a:pt x="92" y="184"/>
                </a:lnTo>
                <a:lnTo>
                  <a:pt x="109" y="189"/>
                </a:lnTo>
                <a:lnTo>
                  <a:pt x="128" y="193"/>
                </a:lnTo>
                <a:lnTo>
                  <a:pt x="147" y="197"/>
                </a:lnTo>
                <a:lnTo>
                  <a:pt x="167" y="199"/>
                </a:lnTo>
                <a:lnTo>
                  <a:pt x="187" y="201"/>
                </a:lnTo>
                <a:lnTo>
                  <a:pt x="208" y="201"/>
                </a:lnTo>
                <a:lnTo>
                  <a:pt x="229" y="201"/>
                </a:lnTo>
                <a:lnTo>
                  <a:pt x="249" y="199"/>
                </a:lnTo>
                <a:lnTo>
                  <a:pt x="269" y="197"/>
                </a:lnTo>
                <a:lnTo>
                  <a:pt x="288" y="193"/>
                </a:lnTo>
                <a:lnTo>
                  <a:pt x="307" y="189"/>
                </a:lnTo>
                <a:lnTo>
                  <a:pt x="324" y="184"/>
                </a:lnTo>
                <a:lnTo>
                  <a:pt x="340" y="178"/>
                </a:lnTo>
                <a:lnTo>
                  <a:pt x="355" y="172"/>
                </a:lnTo>
                <a:lnTo>
                  <a:pt x="368" y="165"/>
                </a:lnTo>
                <a:lnTo>
                  <a:pt x="380" y="157"/>
                </a:lnTo>
                <a:lnTo>
                  <a:pt x="391" y="149"/>
                </a:lnTo>
                <a:lnTo>
                  <a:pt x="399" y="140"/>
                </a:lnTo>
                <a:lnTo>
                  <a:pt x="406" y="130"/>
                </a:lnTo>
                <a:lnTo>
                  <a:pt x="412" y="121"/>
                </a:lnTo>
                <a:lnTo>
                  <a:pt x="415" y="111"/>
                </a:lnTo>
                <a:lnTo>
                  <a:pt x="416" y="101"/>
                </a:lnTo>
                <a:lnTo>
                  <a:pt x="386" y="101"/>
                </a:lnTo>
                <a:lnTo>
                  <a:pt x="385" y="92"/>
                </a:lnTo>
                <a:lnTo>
                  <a:pt x="383" y="83"/>
                </a:lnTo>
                <a:lnTo>
                  <a:pt x="378" y="75"/>
                </a:lnTo>
                <a:lnTo>
                  <a:pt x="373" y="67"/>
                </a:lnTo>
                <a:lnTo>
                  <a:pt x="365" y="60"/>
                </a:lnTo>
                <a:lnTo>
                  <a:pt x="356" y="53"/>
                </a:lnTo>
                <a:lnTo>
                  <a:pt x="345" y="46"/>
                </a:lnTo>
                <a:lnTo>
                  <a:pt x="334" y="40"/>
                </a:lnTo>
                <a:lnTo>
                  <a:pt x="321" y="34"/>
                </a:lnTo>
                <a:lnTo>
                  <a:pt x="307" y="29"/>
                </a:lnTo>
                <a:lnTo>
                  <a:pt x="292" y="24"/>
                </a:lnTo>
                <a:lnTo>
                  <a:pt x="278" y="21"/>
                </a:lnTo>
                <a:lnTo>
                  <a:pt x="261" y="18"/>
                </a:lnTo>
                <a:lnTo>
                  <a:pt x="244" y="16"/>
                </a:lnTo>
                <a:lnTo>
                  <a:pt x="226" y="15"/>
                </a:lnTo>
                <a:lnTo>
                  <a:pt x="208" y="14"/>
                </a:lnTo>
                <a:lnTo>
                  <a:pt x="190" y="15"/>
                </a:lnTo>
                <a:lnTo>
                  <a:pt x="172" y="16"/>
                </a:lnTo>
                <a:lnTo>
                  <a:pt x="155" y="18"/>
                </a:lnTo>
                <a:lnTo>
                  <a:pt x="138" y="21"/>
                </a:lnTo>
                <a:lnTo>
                  <a:pt x="123" y="24"/>
                </a:lnTo>
                <a:lnTo>
                  <a:pt x="109" y="29"/>
                </a:lnTo>
                <a:lnTo>
                  <a:pt x="95" y="34"/>
                </a:lnTo>
                <a:lnTo>
                  <a:pt x="82" y="40"/>
                </a:lnTo>
                <a:lnTo>
                  <a:pt x="71" y="46"/>
                </a:lnTo>
                <a:lnTo>
                  <a:pt x="60" y="53"/>
                </a:lnTo>
                <a:lnTo>
                  <a:pt x="51" y="60"/>
                </a:lnTo>
                <a:lnTo>
                  <a:pt x="43" y="67"/>
                </a:lnTo>
                <a:lnTo>
                  <a:pt x="38" y="75"/>
                </a:lnTo>
                <a:lnTo>
                  <a:pt x="33" y="83"/>
                </a:lnTo>
                <a:lnTo>
                  <a:pt x="31" y="92"/>
                </a:lnTo>
                <a:lnTo>
                  <a:pt x="30" y="101"/>
                </a:lnTo>
                <a:lnTo>
                  <a:pt x="31" y="109"/>
                </a:lnTo>
                <a:lnTo>
                  <a:pt x="33" y="118"/>
                </a:lnTo>
                <a:lnTo>
                  <a:pt x="38" y="126"/>
                </a:lnTo>
                <a:lnTo>
                  <a:pt x="43" y="134"/>
                </a:lnTo>
                <a:lnTo>
                  <a:pt x="51" y="142"/>
                </a:lnTo>
                <a:lnTo>
                  <a:pt x="60" y="149"/>
                </a:lnTo>
                <a:lnTo>
                  <a:pt x="71" y="155"/>
                </a:lnTo>
                <a:lnTo>
                  <a:pt x="82" y="162"/>
                </a:lnTo>
                <a:lnTo>
                  <a:pt x="95" y="167"/>
                </a:lnTo>
                <a:lnTo>
                  <a:pt x="109" y="172"/>
                </a:lnTo>
                <a:lnTo>
                  <a:pt x="123" y="177"/>
                </a:lnTo>
                <a:lnTo>
                  <a:pt x="138" y="180"/>
                </a:lnTo>
                <a:lnTo>
                  <a:pt x="155" y="183"/>
                </a:lnTo>
                <a:lnTo>
                  <a:pt x="172" y="186"/>
                </a:lnTo>
                <a:lnTo>
                  <a:pt x="190" y="187"/>
                </a:lnTo>
                <a:lnTo>
                  <a:pt x="208" y="187"/>
                </a:lnTo>
                <a:lnTo>
                  <a:pt x="226" y="187"/>
                </a:lnTo>
                <a:lnTo>
                  <a:pt x="244" y="186"/>
                </a:lnTo>
                <a:lnTo>
                  <a:pt x="261" y="183"/>
                </a:lnTo>
                <a:lnTo>
                  <a:pt x="278" y="180"/>
                </a:lnTo>
                <a:lnTo>
                  <a:pt x="292" y="177"/>
                </a:lnTo>
                <a:lnTo>
                  <a:pt x="307" y="172"/>
                </a:lnTo>
                <a:lnTo>
                  <a:pt x="321" y="167"/>
                </a:lnTo>
                <a:lnTo>
                  <a:pt x="334" y="162"/>
                </a:lnTo>
                <a:lnTo>
                  <a:pt x="345" y="155"/>
                </a:lnTo>
                <a:lnTo>
                  <a:pt x="356" y="149"/>
                </a:lnTo>
                <a:lnTo>
                  <a:pt x="365" y="142"/>
                </a:lnTo>
                <a:lnTo>
                  <a:pt x="373" y="134"/>
                </a:lnTo>
                <a:lnTo>
                  <a:pt x="378" y="126"/>
                </a:lnTo>
                <a:lnTo>
                  <a:pt x="383" y="118"/>
                </a:lnTo>
                <a:lnTo>
                  <a:pt x="385" y="109"/>
                </a:lnTo>
                <a:lnTo>
                  <a:pt x="386" y="101"/>
                </a:lnTo>
                <a:lnTo>
                  <a:pt x="416" y="101"/>
                </a:lnTo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1501775" y="4486275"/>
            <a:ext cx="566738" cy="276225"/>
          </a:xfrm>
          <a:custGeom>
            <a:avLst/>
            <a:gdLst>
              <a:gd name="T0" fmla="*/ 2147483647 w 357"/>
              <a:gd name="T1" fmla="*/ 2147483647 h 174"/>
              <a:gd name="T2" fmla="*/ 2147483647 w 357"/>
              <a:gd name="T3" fmla="*/ 2147483647 h 174"/>
              <a:gd name="T4" fmla="*/ 2147483647 w 357"/>
              <a:gd name="T5" fmla="*/ 2147483647 h 174"/>
              <a:gd name="T6" fmla="*/ 2147483647 w 357"/>
              <a:gd name="T7" fmla="*/ 2147483647 h 174"/>
              <a:gd name="T8" fmla="*/ 2147483647 w 357"/>
              <a:gd name="T9" fmla="*/ 2147483647 h 174"/>
              <a:gd name="T10" fmla="*/ 2147483647 w 357"/>
              <a:gd name="T11" fmla="*/ 2147483647 h 174"/>
              <a:gd name="T12" fmla="*/ 2147483647 w 357"/>
              <a:gd name="T13" fmla="*/ 2147483647 h 174"/>
              <a:gd name="T14" fmla="*/ 2147483647 w 357"/>
              <a:gd name="T15" fmla="*/ 2147483647 h 174"/>
              <a:gd name="T16" fmla="*/ 2147483647 w 357"/>
              <a:gd name="T17" fmla="*/ 2147483647 h 174"/>
              <a:gd name="T18" fmla="*/ 2147483647 w 357"/>
              <a:gd name="T19" fmla="*/ 2147483647 h 174"/>
              <a:gd name="T20" fmla="*/ 2147483647 w 357"/>
              <a:gd name="T21" fmla="*/ 2147483647 h 174"/>
              <a:gd name="T22" fmla="*/ 2147483647 w 357"/>
              <a:gd name="T23" fmla="*/ 2147483647 h 174"/>
              <a:gd name="T24" fmla="*/ 2147483647 w 357"/>
              <a:gd name="T25" fmla="*/ 2147483647 h 174"/>
              <a:gd name="T26" fmla="*/ 2147483647 w 357"/>
              <a:gd name="T27" fmla="*/ 2147483647 h 174"/>
              <a:gd name="T28" fmla="*/ 2147483647 w 357"/>
              <a:gd name="T29" fmla="*/ 2147483647 h 174"/>
              <a:gd name="T30" fmla="*/ 2147483647 w 357"/>
              <a:gd name="T31" fmla="*/ 2147483647 h 174"/>
              <a:gd name="T32" fmla="*/ 2147483647 w 357"/>
              <a:gd name="T33" fmla="*/ 2147483647 h 174"/>
              <a:gd name="T34" fmla="*/ 2147483647 w 357"/>
              <a:gd name="T35" fmla="*/ 2147483647 h 174"/>
              <a:gd name="T36" fmla="*/ 2147483647 w 357"/>
              <a:gd name="T37" fmla="*/ 2147483647 h 174"/>
              <a:gd name="T38" fmla="*/ 2147483647 w 357"/>
              <a:gd name="T39" fmla="*/ 2147483647 h 174"/>
              <a:gd name="T40" fmla="*/ 2147483647 w 357"/>
              <a:gd name="T41" fmla="*/ 2147483647 h 174"/>
              <a:gd name="T42" fmla="*/ 2147483647 w 357"/>
              <a:gd name="T43" fmla="*/ 2147483647 h 174"/>
              <a:gd name="T44" fmla="*/ 2147483647 w 357"/>
              <a:gd name="T45" fmla="*/ 2147483647 h 174"/>
              <a:gd name="T46" fmla="*/ 2147483647 w 357"/>
              <a:gd name="T47" fmla="*/ 2147483647 h 174"/>
              <a:gd name="T48" fmla="*/ 2147483647 w 357"/>
              <a:gd name="T49" fmla="*/ 2147483647 h 174"/>
              <a:gd name="T50" fmla="*/ 2147483647 w 357"/>
              <a:gd name="T51" fmla="*/ 2147483647 h 174"/>
              <a:gd name="T52" fmla="*/ 2147483647 w 357"/>
              <a:gd name="T53" fmla="*/ 2147483647 h 174"/>
              <a:gd name="T54" fmla="*/ 2147483647 w 357"/>
              <a:gd name="T55" fmla="*/ 2147483647 h 174"/>
              <a:gd name="T56" fmla="*/ 2147483647 w 357"/>
              <a:gd name="T57" fmla="*/ 2147483647 h 174"/>
              <a:gd name="T58" fmla="*/ 2147483647 w 357"/>
              <a:gd name="T59" fmla="*/ 2147483647 h 174"/>
              <a:gd name="T60" fmla="*/ 2147483647 w 357"/>
              <a:gd name="T61" fmla="*/ 2147483647 h 174"/>
              <a:gd name="T62" fmla="*/ 2147483647 w 357"/>
              <a:gd name="T63" fmla="*/ 2147483647 h 174"/>
              <a:gd name="T64" fmla="*/ 2147483647 w 357"/>
              <a:gd name="T65" fmla="*/ 2147483647 h 174"/>
              <a:gd name="T66" fmla="*/ 2147483647 w 357"/>
              <a:gd name="T67" fmla="*/ 2147483647 h 174"/>
              <a:gd name="T68" fmla="*/ 2147483647 w 357"/>
              <a:gd name="T69" fmla="*/ 2147483647 h 174"/>
              <a:gd name="T70" fmla="*/ 2147483647 w 357"/>
              <a:gd name="T71" fmla="*/ 2147483647 h 174"/>
              <a:gd name="T72" fmla="*/ 2147483647 w 357"/>
              <a:gd name="T73" fmla="*/ 2147483647 h 174"/>
              <a:gd name="T74" fmla="*/ 2147483647 w 357"/>
              <a:gd name="T75" fmla="*/ 2147483647 h 174"/>
              <a:gd name="T76" fmla="*/ 2147483647 w 357"/>
              <a:gd name="T77" fmla="*/ 2147483647 h 174"/>
              <a:gd name="T78" fmla="*/ 2147483647 w 357"/>
              <a:gd name="T79" fmla="*/ 2147483647 h 174"/>
              <a:gd name="T80" fmla="*/ 2147483647 w 357"/>
              <a:gd name="T81" fmla="*/ 2147483647 h 174"/>
              <a:gd name="T82" fmla="*/ 2147483647 w 357"/>
              <a:gd name="T83" fmla="*/ 2147483647 h 174"/>
              <a:gd name="T84" fmla="*/ 2147483647 w 357"/>
              <a:gd name="T85" fmla="*/ 2147483647 h 174"/>
              <a:gd name="T86" fmla="*/ 2147483647 w 357"/>
              <a:gd name="T87" fmla="*/ 2147483647 h 174"/>
              <a:gd name="T88" fmla="*/ 2147483647 w 357"/>
              <a:gd name="T89" fmla="*/ 2147483647 h 174"/>
              <a:gd name="T90" fmla="*/ 2147483647 w 357"/>
              <a:gd name="T91" fmla="*/ 2147483647 h 174"/>
              <a:gd name="T92" fmla="*/ 2147483647 w 357"/>
              <a:gd name="T93" fmla="*/ 2147483647 h 174"/>
              <a:gd name="T94" fmla="*/ 2147483647 w 357"/>
              <a:gd name="T95" fmla="*/ 2147483647 h 174"/>
              <a:gd name="T96" fmla="*/ 2147483647 w 357"/>
              <a:gd name="T97" fmla="*/ 2147483647 h 1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7"/>
              <a:gd name="T148" fmla="*/ 0 h 174"/>
              <a:gd name="T149" fmla="*/ 357 w 357"/>
              <a:gd name="T150" fmla="*/ 174 h 17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7" h="174">
                <a:moveTo>
                  <a:pt x="356" y="87"/>
                </a:moveTo>
                <a:lnTo>
                  <a:pt x="355" y="78"/>
                </a:lnTo>
                <a:lnTo>
                  <a:pt x="353" y="69"/>
                </a:lnTo>
                <a:lnTo>
                  <a:pt x="348" y="61"/>
                </a:lnTo>
                <a:lnTo>
                  <a:pt x="343" y="53"/>
                </a:lnTo>
                <a:lnTo>
                  <a:pt x="335" y="46"/>
                </a:lnTo>
                <a:lnTo>
                  <a:pt x="326" y="39"/>
                </a:lnTo>
                <a:lnTo>
                  <a:pt x="315" y="32"/>
                </a:lnTo>
                <a:lnTo>
                  <a:pt x="304" y="26"/>
                </a:lnTo>
                <a:lnTo>
                  <a:pt x="291" y="20"/>
                </a:lnTo>
                <a:lnTo>
                  <a:pt x="277" y="15"/>
                </a:lnTo>
                <a:lnTo>
                  <a:pt x="262" y="10"/>
                </a:lnTo>
                <a:lnTo>
                  <a:pt x="248" y="7"/>
                </a:lnTo>
                <a:lnTo>
                  <a:pt x="231" y="4"/>
                </a:lnTo>
                <a:lnTo>
                  <a:pt x="214" y="2"/>
                </a:lnTo>
                <a:lnTo>
                  <a:pt x="196" y="1"/>
                </a:lnTo>
                <a:lnTo>
                  <a:pt x="178" y="0"/>
                </a:lnTo>
                <a:lnTo>
                  <a:pt x="160" y="1"/>
                </a:lnTo>
                <a:lnTo>
                  <a:pt x="142" y="2"/>
                </a:lnTo>
                <a:lnTo>
                  <a:pt x="125" y="4"/>
                </a:lnTo>
                <a:lnTo>
                  <a:pt x="108" y="7"/>
                </a:lnTo>
                <a:lnTo>
                  <a:pt x="93" y="10"/>
                </a:lnTo>
                <a:lnTo>
                  <a:pt x="79" y="15"/>
                </a:lnTo>
                <a:lnTo>
                  <a:pt x="65" y="20"/>
                </a:lnTo>
                <a:lnTo>
                  <a:pt x="52" y="26"/>
                </a:lnTo>
                <a:lnTo>
                  <a:pt x="41" y="32"/>
                </a:lnTo>
                <a:lnTo>
                  <a:pt x="30" y="39"/>
                </a:lnTo>
                <a:lnTo>
                  <a:pt x="21" y="46"/>
                </a:lnTo>
                <a:lnTo>
                  <a:pt x="13" y="53"/>
                </a:lnTo>
                <a:lnTo>
                  <a:pt x="8" y="61"/>
                </a:lnTo>
                <a:lnTo>
                  <a:pt x="3" y="69"/>
                </a:lnTo>
                <a:lnTo>
                  <a:pt x="1" y="78"/>
                </a:lnTo>
                <a:lnTo>
                  <a:pt x="0" y="87"/>
                </a:lnTo>
                <a:lnTo>
                  <a:pt x="1" y="95"/>
                </a:lnTo>
                <a:lnTo>
                  <a:pt x="3" y="104"/>
                </a:lnTo>
                <a:lnTo>
                  <a:pt x="8" y="112"/>
                </a:lnTo>
                <a:lnTo>
                  <a:pt x="13" y="120"/>
                </a:lnTo>
                <a:lnTo>
                  <a:pt x="21" y="128"/>
                </a:lnTo>
                <a:lnTo>
                  <a:pt x="30" y="135"/>
                </a:lnTo>
                <a:lnTo>
                  <a:pt x="41" y="141"/>
                </a:lnTo>
                <a:lnTo>
                  <a:pt x="52" y="148"/>
                </a:lnTo>
                <a:lnTo>
                  <a:pt x="65" y="153"/>
                </a:lnTo>
                <a:lnTo>
                  <a:pt x="79" y="158"/>
                </a:lnTo>
                <a:lnTo>
                  <a:pt x="93" y="163"/>
                </a:lnTo>
                <a:lnTo>
                  <a:pt x="108" y="166"/>
                </a:lnTo>
                <a:lnTo>
                  <a:pt x="125" y="169"/>
                </a:lnTo>
                <a:lnTo>
                  <a:pt x="142" y="172"/>
                </a:lnTo>
                <a:lnTo>
                  <a:pt x="160" y="173"/>
                </a:lnTo>
                <a:lnTo>
                  <a:pt x="178" y="173"/>
                </a:lnTo>
                <a:lnTo>
                  <a:pt x="196" y="173"/>
                </a:lnTo>
                <a:lnTo>
                  <a:pt x="214" y="172"/>
                </a:lnTo>
                <a:lnTo>
                  <a:pt x="231" y="169"/>
                </a:lnTo>
                <a:lnTo>
                  <a:pt x="248" y="166"/>
                </a:lnTo>
                <a:lnTo>
                  <a:pt x="262" y="163"/>
                </a:lnTo>
                <a:lnTo>
                  <a:pt x="277" y="158"/>
                </a:lnTo>
                <a:lnTo>
                  <a:pt x="291" y="153"/>
                </a:lnTo>
                <a:lnTo>
                  <a:pt x="304" y="148"/>
                </a:lnTo>
                <a:lnTo>
                  <a:pt x="315" y="141"/>
                </a:lnTo>
                <a:lnTo>
                  <a:pt x="326" y="135"/>
                </a:lnTo>
                <a:lnTo>
                  <a:pt x="335" y="128"/>
                </a:lnTo>
                <a:lnTo>
                  <a:pt x="343" y="120"/>
                </a:lnTo>
                <a:lnTo>
                  <a:pt x="348" y="112"/>
                </a:lnTo>
                <a:lnTo>
                  <a:pt x="353" y="104"/>
                </a:lnTo>
                <a:lnTo>
                  <a:pt x="355" y="95"/>
                </a:lnTo>
                <a:lnTo>
                  <a:pt x="356" y="87"/>
                </a:lnTo>
                <a:lnTo>
                  <a:pt x="327" y="87"/>
                </a:lnTo>
                <a:lnTo>
                  <a:pt x="324" y="72"/>
                </a:lnTo>
                <a:lnTo>
                  <a:pt x="315" y="59"/>
                </a:lnTo>
                <a:lnTo>
                  <a:pt x="301" y="47"/>
                </a:lnTo>
                <a:lnTo>
                  <a:pt x="282" y="36"/>
                </a:lnTo>
                <a:lnTo>
                  <a:pt x="260" y="27"/>
                </a:lnTo>
                <a:lnTo>
                  <a:pt x="236" y="20"/>
                </a:lnTo>
                <a:lnTo>
                  <a:pt x="208" y="16"/>
                </a:lnTo>
                <a:lnTo>
                  <a:pt x="178" y="15"/>
                </a:lnTo>
                <a:lnTo>
                  <a:pt x="148" y="16"/>
                </a:lnTo>
                <a:lnTo>
                  <a:pt x="120" y="20"/>
                </a:lnTo>
                <a:lnTo>
                  <a:pt x="96" y="27"/>
                </a:lnTo>
                <a:lnTo>
                  <a:pt x="73" y="36"/>
                </a:lnTo>
                <a:lnTo>
                  <a:pt x="54" y="47"/>
                </a:lnTo>
                <a:lnTo>
                  <a:pt x="41" y="59"/>
                </a:lnTo>
                <a:lnTo>
                  <a:pt x="32" y="72"/>
                </a:lnTo>
                <a:lnTo>
                  <a:pt x="29" y="87"/>
                </a:lnTo>
                <a:lnTo>
                  <a:pt x="32" y="101"/>
                </a:lnTo>
                <a:lnTo>
                  <a:pt x="41" y="115"/>
                </a:lnTo>
                <a:lnTo>
                  <a:pt x="54" y="127"/>
                </a:lnTo>
                <a:lnTo>
                  <a:pt x="73" y="137"/>
                </a:lnTo>
                <a:lnTo>
                  <a:pt x="96" y="147"/>
                </a:lnTo>
                <a:lnTo>
                  <a:pt x="120" y="153"/>
                </a:lnTo>
                <a:lnTo>
                  <a:pt x="148" y="157"/>
                </a:lnTo>
                <a:lnTo>
                  <a:pt x="178" y="159"/>
                </a:lnTo>
                <a:lnTo>
                  <a:pt x="208" y="157"/>
                </a:lnTo>
                <a:lnTo>
                  <a:pt x="236" y="153"/>
                </a:lnTo>
                <a:lnTo>
                  <a:pt x="260" y="147"/>
                </a:lnTo>
                <a:lnTo>
                  <a:pt x="282" y="137"/>
                </a:lnTo>
                <a:lnTo>
                  <a:pt x="301" y="127"/>
                </a:lnTo>
                <a:lnTo>
                  <a:pt x="315" y="115"/>
                </a:lnTo>
                <a:lnTo>
                  <a:pt x="324" y="101"/>
                </a:lnTo>
                <a:lnTo>
                  <a:pt x="327" y="87"/>
                </a:lnTo>
                <a:lnTo>
                  <a:pt x="356" y="87"/>
                </a:lnTo>
              </a:path>
            </a:pathLst>
          </a:custGeom>
          <a:solidFill>
            <a:srgbClr val="FFB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1547813" y="4510088"/>
            <a:ext cx="474662" cy="230187"/>
          </a:xfrm>
          <a:custGeom>
            <a:avLst/>
            <a:gdLst>
              <a:gd name="T0" fmla="*/ 2147483647 w 299"/>
              <a:gd name="T1" fmla="*/ 2147483647 h 145"/>
              <a:gd name="T2" fmla="*/ 2147483647 w 299"/>
              <a:gd name="T3" fmla="*/ 2147483647 h 145"/>
              <a:gd name="T4" fmla="*/ 2147483647 w 299"/>
              <a:gd name="T5" fmla="*/ 2147483647 h 145"/>
              <a:gd name="T6" fmla="*/ 2147483647 w 299"/>
              <a:gd name="T7" fmla="*/ 2147483647 h 145"/>
              <a:gd name="T8" fmla="*/ 2147483647 w 299"/>
              <a:gd name="T9" fmla="*/ 2147483647 h 145"/>
              <a:gd name="T10" fmla="*/ 2147483647 w 299"/>
              <a:gd name="T11" fmla="*/ 2147483647 h 145"/>
              <a:gd name="T12" fmla="*/ 2147483647 w 299"/>
              <a:gd name="T13" fmla="*/ 2147483647 h 145"/>
              <a:gd name="T14" fmla="*/ 2147483647 w 299"/>
              <a:gd name="T15" fmla="*/ 2147483647 h 145"/>
              <a:gd name="T16" fmla="*/ 2147483647 w 299"/>
              <a:gd name="T17" fmla="*/ 2147483647 h 145"/>
              <a:gd name="T18" fmla="*/ 2147483647 w 299"/>
              <a:gd name="T19" fmla="*/ 2147483647 h 145"/>
              <a:gd name="T20" fmla="*/ 2147483647 w 299"/>
              <a:gd name="T21" fmla="*/ 2147483647 h 145"/>
              <a:gd name="T22" fmla="*/ 2147483647 w 299"/>
              <a:gd name="T23" fmla="*/ 2147483647 h 145"/>
              <a:gd name="T24" fmla="*/ 2147483647 w 299"/>
              <a:gd name="T25" fmla="*/ 2147483647 h 145"/>
              <a:gd name="T26" fmla="*/ 2147483647 w 299"/>
              <a:gd name="T27" fmla="*/ 2147483647 h 145"/>
              <a:gd name="T28" fmla="*/ 2147483647 w 299"/>
              <a:gd name="T29" fmla="*/ 2147483647 h 145"/>
              <a:gd name="T30" fmla="*/ 2147483647 w 299"/>
              <a:gd name="T31" fmla="*/ 2147483647 h 145"/>
              <a:gd name="T32" fmla="*/ 2147483647 w 299"/>
              <a:gd name="T33" fmla="*/ 2147483647 h 145"/>
              <a:gd name="T34" fmla="*/ 2147483647 w 299"/>
              <a:gd name="T35" fmla="*/ 2147483647 h 145"/>
              <a:gd name="T36" fmla="*/ 2147483647 w 299"/>
              <a:gd name="T37" fmla="*/ 2147483647 h 145"/>
              <a:gd name="T38" fmla="*/ 2147483647 w 299"/>
              <a:gd name="T39" fmla="*/ 2147483647 h 145"/>
              <a:gd name="T40" fmla="*/ 2147483647 w 299"/>
              <a:gd name="T41" fmla="*/ 2147483647 h 145"/>
              <a:gd name="T42" fmla="*/ 2147483647 w 299"/>
              <a:gd name="T43" fmla="*/ 2147483647 h 145"/>
              <a:gd name="T44" fmla="*/ 2147483647 w 299"/>
              <a:gd name="T45" fmla="*/ 2147483647 h 145"/>
              <a:gd name="T46" fmla="*/ 2147483647 w 299"/>
              <a:gd name="T47" fmla="*/ 2147483647 h 145"/>
              <a:gd name="T48" fmla="*/ 2147483647 w 299"/>
              <a:gd name="T49" fmla="*/ 2147483647 h 145"/>
              <a:gd name="T50" fmla="*/ 2147483647 w 299"/>
              <a:gd name="T51" fmla="*/ 2147483647 h 145"/>
              <a:gd name="T52" fmla="*/ 2147483647 w 299"/>
              <a:gd name="T53" fmla="*/ 2147483647 h 145"/>
              <a:gd name="T54" fmla="*/ 2147483647 w 299"/>
              <a:gd name="T55" fmla="*/ 2147483647 h 145"/>
              <a:gd name="T56" fmla="*/ 2147483647 w 299"/>
              <a:gd name="T57" fmla="*/ 2147483647 h 145"/>
              <a:gd name="T58" fmla="*/ 2147483647 w 299"/>
              <a:gd name="T59" fmla="*/ 2147483647 h 145"/>
              <a:gd name="T60" fmla="*/ 2147483647 w 299"/>
              <a:gd name="T61" fmla="*/ 2147483647 h 145"/>
              <a:gd name="T62" fmla="*/ 2147483647 w 299"/>
              <a:gd name="T63" fmla="*/ 2147483647 h 145"/>
              <a:gd name="T64" fmla="*/ 2147483647 w 299"/>
              <a:gd name="T65" fmla="*/ 2147483647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"/>
              <a:gd name="T100" fmla="*/ 0 h 145"/>
              <a:gd name="T101" fmla="*/ 299 w 299"/>
              <a:gd name="T102" fmla="*/ 145 h 1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" h="145">
                <a:moveTo>
                  <a:pt x="298" y="72"/>
                </a:moveTo>
                <a:lnTo>
                  <a:pt x="295" y="57"/>
                </a:lnTo>
                <a:lnTo>
                  <a:pt x="286" y="44"/>
                </a:lnTo>
                <a:lnTo>
                  <a:pt x="272" y="32"/>
                </a:lnTo>
                <a:lnTo>
                  <a:pt x="253" y="21"/>
                </a:lnTo>
                <a:lnTo>
                  <a:pt x="231" y="12"/>
                </a:lnTo>
                <a:lnTo>
                  <a:pt x="207" y="5"/>
                </a:lnTo>
                <a:lnTo>
                  <a:pt x="179" y="1"/>
                </a:lnTo>
                <a:lnTo>
                  <a:pt x="149" y="0"/>
                </a:lnTo>
                <a:lnTo>
                  <a:pt x="119" y="1"/>
                </a:lnTo>
                <a:lnTo>
                  <a:pt x="91" y="5"/>
                </a:lnTo>
                <a:lnTo>
                  <a:pt x="67" y="12"/>
                </a:lnTo>
                <a:lnTo>
                  <a:pt x="44" y="21"/>
                </a:lnTo>
                <a:lnTo>
                  <a:pt x="25" y="32"/>
                </a:lnTo>
                <a:lnTo>
                  <a:pt x="12" y="44"/>
                </a:lnTo>
                <a:lnTo>
                  <a:pt x="3" y="57"/>
                </a:lnTo>
                <a:lnTo>
                  <a:pt x="0" y="72"/>
                </a:lnTo>
                <a:lnTo>
                  <a:pt x="3" y="86"/>
                </a:lnTo>
                <a:lnTo>
                  <a:pt x="12" y="100"/>
                </a:lnTo>
                <a:lnTo>
                  <a:pt x="25" y="112"/>
                </a:lnTo>
                <a:lnTo>
                  <a:pt x="44" y="122"/>
                </a:lnTo>
                <a:lnTo>
                  <a:pt x="67" y="132"/>
                </a:lnTo>
                <a:lnTo>
                  <a:pt x="91" y="138"/>
                </a:lnTo>
                <a:lnTo>
                  <a:pt x="119" y="142"/>
                </a:lnTo>
                <a:lnTo>
                  <a:pt x="149" y="144"/>
                </a:lnTo>
                <a:lnTo>
                  <a:pt x="179" y="142"/>
                </a:lnTo>
                <a:lnTo>
                  <a:pt x="207" y="138"/>
                </a:lnTo>
                <a:lnTo>
                  <a:pt x="231" y="132"/>
                </a:lnTo>
                <a:lnTo>
                  <a:pt x="253" y="122"/>
                </a:lnTo>
                <a:lnTo>
                  <a:pt x="272" y="112"/>
                </a:lnTo>
                <a:lnTo>
                  <a:pt x="286" y="100"/>
                </a:lnTo>
                <a:lnTo>
                  <a:pt x="295" y="86"/>
                </a:lnTo>
                <a:lnTo>
                  <a:pt x="298" y="72"/>
                </a:lnTo>
                <a:lnTo>
                  <a:pt x="267" y="72"/>
                </a:lnTo>
                <a:lnTo>
                  <a:pt x="265" y="60"/>
                </a:lnTo>
                <a:lnTo>
                  <a:pt x="258" y="50"/>
                </a:lnTo>
                <a:lnTo>
                  <a:pt x="247" y="40"/>
                </a:lnTo>
                <a:lnTo>
                  <a:pt x="232" y="31"/>
                </a:lnTo>
                <a:lnTo>
                  <a:pt x="214" y="24"/>
                </a:lnTo>
                <a:lnTo>
                  <a:pt x="194" y="19"/>
                </a:lnTo>
                <a:lnTo>
                  <a:pt x="172" y="15"/>
                </a:lnTo>
                <a:lnTo>
                  <a:pt x="149" y="14"/>
                </a:lnTo>
                <a:lnTo>
                  <a:pt x="126" y="15"/>
                </a:lnTo>
                <a:lnTo>
                  <a:pt x="104" y="19"/>
                </a:lnTo>
                <a:lnTo>
                  <a:pt x="83" y="24"/>
                </a:lnTo>
                <a:lnTo>
                  <a:pt x="66" y="31"/>
                </a:lnTo>
                <a:lnTo>
                  <a:pt x="51" y="40"/>
                </a:lnTo>
                <a:lnTo>
                  <a:pt x="40" y="50"/>
                </a:lnTo>
                <a:lnTo>
                  <a:pt x="33" y="60"/>
                </a:lnTo>
                <a:lnTo>
                  <a:pt x="31" y="72"/>
                </a:lnTo>
                <a:lnTo>
                  <a:pt x="33" y="83"/>
                </a:lnTo>
                <a:lnTo>
                  <a:pt x="40" y="94"/>
                </a:lnTo>
                <a:lnTo>
                  <a:pt x="51" y="103"/>
                </a:lnTo>
                <a:lnTo>
                  <a:pt x="66" y="112"/>
                </a:lnTo>
                <a:lnTo>
                  <a:pt x="83" y="119"/>
                </a:lnTo>
                <a:lnTo>
                  <a:pt x="104" y="124"/>
                </a:lnTo>
                <a:lnTo>
                  <a:pt x="126" y="128"/>
                </a:lnTo>
                <a:lnTo>
                  <a:pt x="149" y="129"/>
                </a:lnTo>
                <a:lnTo>
                  <a:pt x="172" y="128"/>
                </a:lnTo>
                <a:lnTo>
                  <a:pt x="194" y="124"/>
                </a:lnTo>
                <a:lnTo>
                  <a:pt x="214" y="119"/>
                </a:lnTo>
                <a:lnTo>
                  <a:pt x="232" y="112"/>
                </a:lnTo>
                <a:lnTo>
                  <a:pt x="247" y="103"/>
                </a:lnTo>
                <a:lnTo>
                  <a:pt x="258" y="94"/>
                </a:lnTo>
                <a:lnTo>
                  <a:pt x="265" y="83"/>
                </a:lnTo>
                <a:lnTo>
                  <a:pt x="267" y="72"/>
                </a:lnTo>
                <a:lnTo>
                  <a:pt x="298" y="72"/>
                </a:lnTo>
              </a:path>
            </a:pathLst>
          </a:custGeom>
          <a:solidFill>
            <a:srgbClr val="FFC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Freeform 20"/>
          <p:cNvSpPr>
            <a:spLocks/>
          </p:cNvSpPr>
          <p:nvPr/>
        </p:nvSpPr>
        <p:spPr bwMode="auto">
          <a:xfrm>
            <a:off x="1597025" y="4532313"/>
            <a:ext cx="376238" cy="184150"/>
          </a:xfrm>
          <a:custGeom>
            <a:avLst/>
            <a:gdLst>
              <a:gd name="T0" fmla="*/ 2147483647 w 237"/>
              <a:gd name="T1" fmla="*/ 2147483647 h 116"/>
              <a:gd name="T2" fmla="*/ 2147483647 w 237"/>
              <a:gd name="T3" fmla="*/ 2147483647 h 116"/>
              <a:gd name="T4" fmla="*/ 2147483647 w 237"/>
              <a:gd name="T5" fmla="*/ 2147483647 h 116"/>
              <a:gd name="T6" fmla="*/ 2147483647 w 237"/>
              <a:gd name="T7" fmla="*/ 2147483647 h 116"/>
              <a:gd name="T8" fmla="*/ 2147483647 w 237"/>
              <a:gd name="T9" fmla="*/ 2147483647 h 116"/>
              <a:gd name="T10" fmla="*/ 2147483647 w 237"/>
              <a:gd name="T11" fmla="*/ 2147483647 h 116"/>
              <a:gd name="T12" fmla="*/ 2147483647 w 237"/>
              <a:gd name="T13" fmla="*/ 2147483647 h 116"/>
              <a:gd name="T14" fmla="*/ 2147483647 w 237"/>
              <a:gd name="T15" fmla="*/ 2147483647 h 116"/>
              <a:gd name="T16" fmla="*/ 2147483647 w 237"/>
              <a:gd name="T17" fmla="*/ 2147483647 h 116"/>
              <a:gd name="T18" fmla="*/ 2147483647 w 237"/>
              <a:gd name="T19" fmla="*/ 2147483647 h 116"/>
              <a:gd name="T20" fmla="*/ 2147483647 w 237"/>
              <a:gd name="T21" fmla="*/ 2147483647 h 116"/>
              <a:gd name="T22" fmla="*/ 2147483647 w 237"/>
              <a:gd name="T23" fmla="*/ 2147483647 h 116"/>
              <a:gd name="T24" fmla="*/ 2147483647 w 237"/>
              <a:gd name="T25" fmla="*/ 2147483647 h 116"/>
              <a:gd name="T26" fmla="*/ 2147483647 w 237"/>
              <a:gd name="T27" fmla="*/ 2147483647 h 116"/>
              <a:gd name="T28" fmla="*/ 2147483647 w 237"/>
              <a:gd name="T29" fmla="*/ 2147483647 h 116"/>
              <a:gd name="T30" fmla="*/ 2147483647 w 237"/>
              <a:gd name="T31" fmla="*/ 2147483647 h 116"/>
              <a:gd name="T32" fmla="*/ 2147483647 w 237"/>
              <a:gd name="T33" fmla="*/ 2147483647 h 116"/>
              <a:gd name="T34" fmla="*/ 2147483647 w 237"/>
              <a:gd name="T35" fmla="*/ 2147483647 h 116"/>
              <a:gd name="T36" fmla="*/ 2147483647 w 237"/>
              <a:gd name="T37" fmla="*/ 2147483647 h 116"/>
              <a:gd name="T38" fmla="*/ 2147483647 w 237"/>
              <a:gd name="T39" fmla="*/ 2147483647 h 116"/>
              <a:gd name="T40" fmla="*/ 2147483647 w 237"/>
              <a:gd name="T41" fmla="*/ 2147483647 h 116"/>
              <a:gd name="T42" fmla="*/ 2147483647 w 237"/>
              <a:gd name="T43" fmla="*/ 2147483647 h 116"/>
              <a:gd name="T44" fmla="*/ 2147483647 w 237"/>
              <a:gd name="T45" fmla="*/ 2147483647 h 116"/>
              <a:gd name="T46" fmla="*/ 2147483647 w 237"/>
              <a:gd name="T47" fmla="*/ 2147483647 h 116"/>
              <a:gd name="T48" fmla="*/ 2147483647 w 237"/>
              <a:gd name="T49" fmla="*/ 2147483647 h 116"/>
              <a:gd name="T50" fmla="*/ 2147483647 w 237"/>
              <a:gd name="T51" fmla="*/ 2147483647 h 116"/>
              <a:gd name="T52" fmla="*/ 2147483647 w 237"/>
              <a:gd name="T53" fmla="*/ 2147483647 h 116"/>
              <a:gd name="T54" fmla="*/ 2147483647 w 237"/>
              <a:gd name="T55" fmla="*/ 2147483647 h 116"/>
              <a:gd name="T56" fmla="*/ 2147483647 w 237"/>
              <a:gd name="T57" fmla="*/ 2147483647 h 116"/>
              <a:gd name="T58" fmla="*/ 2147483647 w 237"/>
              <a:gd name="T59" fmla="*/ 2147483647 h 116"/>
              <a:gd name="T60" fmla="*/ 2147483647 w 237"/>
              <a:gd name="T61" fmla="*/ 2147483647 h 116"/>
              <a:gd name="T62" fmla="*/ 2147483647 w 237"/>
              <a:gd name="T63" fmla="*/ 2147483647 h 116"/>
              <a:gd name="T64" fmla="*/ 2147483647 w 237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7"/>
              <a:gd name="T100" fmla="*/ 0 h 116"/>
              <a:gd name="T101" fmla="*/ 237 w 237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7" h="116">
                <a:moveTo>
                  <a:pt x="236" y="58"/>
                </a:moveTo>
                <a:lnTo>
                  <a:pt x="234" y="46"/>
                </a:lnTo>
                <a:lnTo>
                  <a:pt x="227" y="36"/>
                </a:lnTo>
                <a:lnTo>
                  <a:pt x="216" y="26"/>
                </a:lnTo>
                <a:lnTo>
                  <a:pt x="201" y="17"/>
                </a:lnTo>
                <a:lnTo>
                  <a:pt x="183" y="10"/>
                </a:lnTo>
                <a:lnTo>
                  <a:pt x="163" y="5"/>
                </a:lnTo>
                <a:lnTo>
                  <a:pt x="141" y="1"/>
                </a:lnTo>
                <a:lnTo>
                  <a:pt x="118" y="0"/>
                </a:lnTo>
                <a:lnTo>
                  <a:pt x="95" y="1"/>
                </a:lnTo>
                <a:lnTo>
                  <a:pt x="73" y="5"/>
                </a:lnTo>
                <a:lnTo>
                  <a:pt x="52" y="10"/>
                </a:lnTo>
                <a:lnTo>
                  <a:pt x="35" y="17"/>
                </a:lnTo>
                <a:lnTo>
                  <a:pt x="20" y="26"/>
                </a:lnTo>
                <a:lnTo>
                  <a:pt x="9" y="36"/>
                </a:lnTo>
                <a:lnTo>
                  <a:pt x="2" y="46"/>
                </a:lnTo>
                <a:lnTo>
                  <a:pt x="0" y="58"/>
                </a:lnTo>
                <a:lnTo>
                  <a:pt x="2" y="69"/>
                </a:lnTo>
                <a:lnTo>
                  <a:pt x="9" y="80"/>
                </a:lnTo>
                <a:lnTo>
                  <a:pt x="20" y="89"/>
                </a:lnTo>
                <a:lnTo>
                  <a:pt x="35" y="98"/>
                </a:lnTo>
                <a:lnTo>
                  <a:pt x="52" y="105"/>
                </a:lnTo>
                <a:lnTo>
                  <a:pt x="73" y="110"/>
                </a:lnTo>
                <a:lnTo>
                  <a:pt x="95" y="114"/>
                </a:lnTo>
                <a:lnTo>
                  <a:pt x="118" y="115"/>
                </a:lnTo>
                <a:lnTo>
                  <a:pt x="141" y="114"/>
                </a:lnTo>
                <a:lnTo>
                  <a:pt x="163" y="110"/>
                </a:lnTo>
                <a:lnTo>
                  <a:pt x="183" y="105"/>
                </a:lnTo>
                <a:lnTo>
                  <a:pt x="201" y="98"/>
                </a:lnTo>
                <a:lnTo>
                  <a:pt x="216" y="89"/>
                </a:lnTo>
                <a:lnTo>
                  <a:pt x="227" y="80"/>
                </a:lnTo>
                <a:lnTo>
                  <a:pt x="234" y="69"/>
                </a:lnTo>
                <a:lnTo>
                  <a:pt x="236" y="58"/>
                </a:lnTo>
                <a:lnTo>
                  <a:pt x="207" y="58"/>
                </a:lnTo>
                <a:lnTo>
                  <a:pt x="205" y="49"/>
                </a:lnTo>
                <a:lnTo>
                  <a:pt x="199" y="41"/>
                </a:lnTo>
                <a:lnTo>
                  <a:pt x="192" y="34"/>
                </a:lnTo>
                <a:lnTo>
                  <a:pt x="180" y="28"/>
                </a:lnTo>
                <a:lnTo>
                  <a:pt x="168" y="22"/>
                </a:lnTo>
                <a:lnTo>
                  <a:pt x="153" y="18"/>
                </a:lnTo>
                <a:lnTo>
                  <a:pt x="136" y="16"/>
                </a:lnTo>
                <a:lnTo>
                  <a:pt x="118" y="15"/>
                </a:lnTo>
                <a:lnTo>
                  <a:pt x="100" y="16"/>
                </a:lnTo>
                <a:lnTo>
                  <a:pt x="83" y="18"/>
                </a:lnTo>
                <a:lnTo>
                  <a:pt x="68" y="22"/>
                </a:lnTo>
                <a:lnTo>
                  <a:pt x="56" y="28"/>
                </a:lnTo>
                <a:lnTo>
                  <a:pt x="44" y="34"/>
                </a:lnTo>
                <a:lnTo>
                  <a:pt x="37" y="41"/>
                </a:lnTo>
                <a:lnTo>
                  <a:pt x="31" y="49"/>
                </a:lnTo>
                <a:lnTo>
                  <a:pt x="29" y="58"/>
                </a:lnTo>
                <a:lnTo>
                  <a:pt x="31" y="66"/>
                </a:lnTo>
                <a:lnTo>
                  <a:pt x="37" y="75"/>
                </a:lnTo>
                <a:lnTo>
                  <a:pt x="44" y="82"/>
                </a:lnTo>
                <a:lnTo>
                  <a:pt x="56" y="88"/>
                </a:lnTo>
                <a:lnTo>
                  <a:pt x="68" y="93"/>
                </a:lnTo>
                <a:lnTo>
                  <a:pt x="83" y="97"/>
                </a:lnTo>
                <a:lnTo>
                  <a:pt x="100" y="100"/>
                </a:lnTo>
                <a:lnTo>
                  <a:pt x="118" y="101"/>
                </a:lnTo>
                <a:lnTo>
                  <a:pt x="136" y="100"/>
                </a:lnTo>
                <a:lnTo>
                  <a:pt x="153" y="97"/>
                </a:lnTo>
                <a:lnTo>
                  <a:pt x="168" y="93"/>
                </a:lnTo>
                <a:lnTo>
                  <a:pt x="180" y="88"/>
                </a:lnTo>
                <a:lnTo>
                  <a:pt x="192" y="82"/>
                </a:lnTo>
                <a:lnTo>
                  <a:pt x="199" y="75"/>
                </a:lnTo>
                <a:lnTo>
                  <a:pt x="205" y="66"/>
                </a:lnTo>
                <a:lnTo>
                  <a:pt x="207" y="58"/>
                </a:lnTo>
                <a:lnTo>
                  <a:pt x="236" y="58"/>
                </a:lnTo>
              </a:path>
            </a:pathLst>
          </a:custGeom>
          <a:solidFill>
            <a:srgbClr val="FFD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1643063" y="4556125"/>
            <a:ext cx="284162" cy="138113"/>
          </a:xfrm>
          <a:custGeom>
            <a:avLst/>
            <a:gdLst>
              <a:gd name="T0" fmla="*/ 2147483647 w 179"/>
              <a:gd name="T1" fmla="*/ 2147483647 h 87"/>
              <a:gd name="T2" fmla="*/ 2147483647 w 179"/>
              <a:gd name="T3" fmla="*/ 2147483647 h 87"/>
              <a:gd name="T4" fmla="*/ 2147483647 w 179"/>
              <a:gd name="T5" fmla="*/ 2147483647 h 87"/>
              <a:gd name="T6" fmla="*/ 2147483647 w 179"/>
              <a:gd name="T7" fmla="*/ 2147483647 h 87"/>
              <a:gd name="T8" fmla="*/ 2147483647 w 179"/>
              <a:gd name="T9" fmla="*/ 2147483647 h 87"/>
              <a:gd name="T10" fmla="*/ 2147483647 w 179"/>
              <a:gd name="T11" fmla="*/ 2147483647 h 87"/>
              <a:gd name="T12" fmla="*/ 2147483647 w 179"/>
              <a:gd name="T13" fmla="*/ 2147483647 h 87"/>
              <a:gd name="T14" fmla="*/ 2147483647 w 179"/>
              <a:gd name="T15" fmla="*/ 2147483647 h 87"/>
              <a:gd name="T16" fmla="*/ 2147483647 w 179"/>
              <a:gd name="T17" fmla="*/ 2147483647 h 87"/>
              <a:gd name="T18" fmla="*/ 2147483647 w 179"/>
              <a:gd name="T19" fmla="*/ 2147483647 h 87"/>
              <a:gd name="T20" fmla="*/ 2147483647 w 179"/>
              <a:gd name="T21" fmla="*/ 2147483647 h 87"/>
              <a:gd name="T22" fmla="*/ 2147483647 w 179"/>
              <a:gd name="T23" fmla="*/ 2147483647 h 87"/>
              <a:gd name="T24" fmla="*/ 2147483647 w 179"/>
              <a:gd name="T25" fmla="*/ 2147483647 h 87"/>
              <a:gd name="T26" fmla="*/ 2147483647 w 179"/>
              <a:gd name="T27" fmla="*/ 2147483647 h 87"/>
              <a:gd name="T28" fmla="*/ 2147483647 w 179"/>
              <a:gd name="T29" fmla="*/ 2147483647 h 87"/>
              <a:gd name="T30" fmla="*/ 2147483647 w 179"/>
              <a:gd name="T31" fmla="*/ 2147483647 h 87"/>
              <a:gd name="T32" fmla="*/ 2147483647 w 179"/>
              <a:gd name="T33" fmla="*/ 2147483647 h 87"/>
              <a:gd name="T34" fmla="*/ 2147483647 w 179"/>
              <a:gd name="T35" fmla="*/ 2147483647 h 87"/>
              <a:gd name="T36" fmla="*/ 2147483647 w 179"/>
              <a:gd name="T37" fmla="*/ 2147483647 h 87"/>
              <a:gd name="T38" fmla="*/ 2147483647 w 179"/>
              <a:gd name="T39" fmla="*/ 2147483647 h 87"/>
              <a:gd name="T40" fmla="*/ 2147483647 w 179"/>
              <a:gd name="T41" fmla="*/ 2147483647 h 87"/>
              <a:gd name="T42" fmla="*/ 2147483647 w 179"/>
              <a:gd name="T43" fmla="*/ 2147483647 h 87"/>
              <a:gd name="T44" fmla="*/ 2147483647 w 179"/>
              <a:gd name="T45" fmla="*/ 2147483647 h 87"/>
              <a:gd name="T46" fmla="*/ 2147483647 w 179"/>
              <a:gd name="T47" fmla="*/ 2147483647 h 87"/>
              <a:gd name="T48" fmla="*/ 2147483647 w 179"/>
              <a:gd name="T49" fmla="*/ 2147483647 h 87"/>
              <a:gd name="T50" fmla="*/ 2147483647 w 179"/>
              <a:gd name="T51" fmla="*/ 2147483647 h 87"/>
              <a:gd name="T52" fmla="*/ 2147483647 w 179"/>
              <a:gd name="T53" fmla="*/ 2147483647 h 87"/>
              <a:gd name="T54" fmla="*/ 2147483647 w 179"/>
              <a:gd name="T55" fmla="*/ 2147483647 h 87"/>
              <a:gd name="T56" fmla="*/ 2147483647 w 179"/>
              <a:gd name="T57" fmla="*/ 2147483647 h 87"/>
              <a:gd name="T58" fmla="*/ 2147483647 w 179"/>
              <a:gd name="T59" fmla="*/ 2147483647 h 87"/>
              <a:gd name="T60" fmla="*/ 2147483647 w 179"/>
              <a:gd name="T61" fmla="*/ 2147483647 h 87"/>
              <a:gd name="T62" fmla="*/ 2147483647 w 179"/>
              <a:gd name="T63" fmla="*/ 2147483647 h 87"/>
              <a:gd name="T64" fmla="*/ 2147483647 w 179"/>
              <a:gd name="T65" fmla="*/ 2147483647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9"/>
              <a:gd name="T100" fmla="*/ 0 h 87"/>
              <a:gd name="T101" fmla="*/ 179 w 179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9" h="87">
                <a:moveTo>
                  <a:pt x="178" y="43"/>
                </a:moveTo>
                <a:lnTo>
                  <a:pt x="176" y="34"/>
                </a:lnTo>
                <a:lnTo>
                  <a:pt x="170" y="26"/>
                </a:lnTo>
                <a:lnTo>
                  <a:pt x="163" y="19"/>
                </a:lnTo>
                <a:lnTo>
                  <a:pt x="151" y="13"/>
                </a:lnTo>
                <a:lnTo>
                  <a:pt x="139" y="7"/>
                </a:lnTo>
                <a:lnTo>
                  <a:pt x="124" y="3"/>
                </a:lnTo>
                <a:lnTo>
                  <a:pt x="107" y="1"/>
                </a:lnTo>
                <a:lnTo>
                  <a:pt x="89" y="0"/>
                </a:lnTo>
                <a:lnTo>
                  <a:pt x="71" y="1"/>
                </a:lnTo>
                <a:lnTo>
                  <a:pt x="54" y="3"/>
                </a:lnTo>
                <a:lnTo>
                  <a:pt x="39" y="7"/>
                </a:lnTo>
                <a:lnTo>
                  <a:pt x="27" y="13"/>
                </a:lnTo>
                <a:lnTo>
                  <a:pt x="15" y="19"/>
                </a:lnTo>
                <a:lnTo>
                  <a:pt x="8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8" y="60"/>
                </a:lnTo>
                <a:lnTo>
                  <a:pt x="15" y="67"/>
                </a:lnTo>
                <a:lnTo>
                  <a:pt x="27" y="73"/>
                </a:lnTo>
                <a:lnTo>
                  <a:pt x="39" y="78"/>
                </a:lnTo>
                <a:lnTo>
                  <a:pt x="54" y="82"/>
                </a:lnTo>
                <a:lnTo>
                  <a:pt x="71" y="85"/>
                </a:lnTo>
                <a:lnTo>
                  <a:pt x="89" y="86"/>
                </a:lnTo>
                <a:lnTo>
                  <a:pt x="107" y="85"/>
                </a:lnTo>
                <a:lnTo>
                  <a:pt x="124" y="82"/>
                </a:lnTo>
                <a:lnTo>
                  <a:pt x="139" y="78"/>
                </a:lnTo>
                <a:lnTo>
                  <a:pt x="151" y="73"/>
                </a:lnTo>
                <a:lnTo>
                  <a:pt x="163" y="67"/>
                </a:lnTo>
                <a:lnTo>
                  <a:pt x="170" y="60"/>
                </a:lnTo>
                <a:lnTo>
                  <a:pt x="176" y="51"/>
                </a:lnTo>
                <a:lnTo>
                  <a:pt x="178" y="43"/>
                </a:lnTo>
                <a:lnTo>
                  <a:pt x="148" y="43"/>
                </a:lnTo>
                <a:lnTo>
                  <a:pt x="147" y="37"/>
                </a:lnTo>
                <a:lnTo>
                  <a:pt x="143" y="32"/>
                </a:lnTo>
                <a:lnTo>
                  <a:pt x="138" y="27"/>
                </a:lnTo>
                <a:lnTo>
                  <a:pt x="130" y="23"/>
                </a:lnTo>
                <a:lnTo>
                  <a:pt x="122" y="19"/>
                </a:lnTo>
                <a:lnTo>
                  <a:pt x="111" y="17"/>
                </a:lnTo>
                <a:lnTo>
                  <a:pt x="101" y="15"/>
                </a:lnTo>
                <a:lnTo>
                  <a:pt x="89" y="14"/>
                </a:lnTo>
                <a:lnTo>
                  <a:pt x="77" y="15"/>
                </a:lnTo>
                <a:lnTo>
                  <a:pt x="67" y="17"/>
                </a:lnTo>
                <a:lnTo>
                  <a:pt x="56" y="19"/>
                </a:lnTo>
                <a:lnTo>
                  <a:pt x="48" y="23"/>
                </a:lnTo>
                <a:lnTo>
                  <a:pt x="40" y="27"/>
                </a:lnTo>
                <a:lnTo>
                  <a:pt x="35" y="32"/>
                </a:lnTo>
                <a:lnTo>
                  <a:pt x="31" y="37"/>
                </a:lnTo>
                <a:lnTo>
                  <a:pt x="30" y="43"/>
                </a:lnTo>
                <a:lnTo>
                  <a:pt x="31" y="48"/>
                </a:lnTo>
                <a:lnTo>
                  <a:pt x="35" y="53"/>
                </a:lnTo>
                <a:lnTo>
                  <a:pt x="40" y="59"/>
                </a:lnTo>
                <a:lnTo>
                  <a:pt x="48" y="63"/>
                </a:lnTo>
                <a:lnTo>
                  <a:pt x="56" y="66"/>
                </a:lnTo>
                <a:lnTo>
                  <a:pt x="67" y="69"/>
                </a:lnTo>
                <a:lnTo>
                  <a:pt x="77" y="71"/>
                </a:lnTo>
                <a:lnTo>
                  <a:pt x="89" y="71"/>
                </a:lnTo>
                <a:lnTo>
                  <a:pt x="101" y="71"/>
                </a:lnTo>
                <a:lnTo>
                  <a:pt x="111" y="69"/>
                </a:lnTo>
                <a:lnTo>
                  <a:pt x="122" y="66"/>
                </a:lnTo>
                <a:lnTo>
                  <a:pt x="130" y="63"/>
                </a:lnTo>
                <a:lnTo>
                  <a:pt x="138" y="59"/>
                </a:lnTo>
                <a:lnTo>
                  <a:pt x="143" y="53"/>
                </a:lnTo>
                <a:lnTo>
                  <a:pt x="147" y="48"/>
                </a:lnTo>
                <a:lnTo>
                  <a:pt x="148" y="43"/>
                </a:lnTo>
                <a:lnTo>
                  <a:pt x="178" y="43"/>
                </a:lnTo>
              </a:path>
            </a:pathLst>
          </a:custGeom>
          <a:solidFill>
            <a:srgbClr val="FFE4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>
            <a:off x="1690688" y="4578350"/>
            <a:ext cx="188912" cy="92075"/>
          </a:xfrm>
          <a:custGeom>
            <a:avLst/>
            <a:gdLst>
              <a:gd name="T0" fmla="*/ 2147483647 w 119"/>
              <a:gd name="T1" fmla="*/ 2147483647 h 58"/>
              <a:gd name="T2" fmla="*/ 2147483647 w 119"/>
              <a:gd name="T3" fmla="*/ 2147483647 h 58"/>
              <a:gd name="T4" fmla="*/ 2147483647 w 119"/>
              <a:gd name="T5" fmla="*/ 2147483647 h 58"/>
              <a:gd name="T6" fmla="*/ 2147483647 w 119"/>
              <a:gd name="T7" fmla="*/ 2147483647 h 58"/>
              <a:gd name="T8" fmla="*/ 2147483647 w 119"/>
              <a:gd name="T9" fmla="*/ 2147483647 h 58"/>
              <a:gd name="T10" fmla="*/ 2147483647 w 119"/>
              <a:gd name="T11" fmla="*/ 2147483647 h 58"/>
              <a:gd name="T12" fmla="*/ 2147483647 w 119"/>
              <a:gd name="T13" fmla="*/ 2147483647 h 58"/>
              <a:gd name="T14" fmla="*/ 2147483647 w 119"/>
              <a:gd name="T15" fmla="*/ 2147483647 h 58"/>
              <a:gd name="T16" fmla="*/ 2147483647 w 119"/>
              <a:gd name="T17" fmla="*/ 0 h 58"/>
              <a:gd name="T18" fmla="*/ 2147483647 w 119"/>
              <a:gd name="T19" fmla="*/ 2147483647 h 58"/>
              <a:gd name="T20" fmla="*/ 2147483647 w 119"/>
              <a:gd name="T21" fmla="*/ 2147483647 h 58"/>
              <a:gd name="T22" fmla="*/ 2147483647 w 119"/>
              <a:gd name="T23" fmla="*/ 2147483647 h 58"/>
              <a:gd name="T24" fmla="*/ 2147483647 w 119"/>
              <a:gd name="T25" fmla="*/ 2147483647 h 58"/>
              <a:gd name="T26" fmla="*/ 2147483647 w 119"/>
              <a:gd name="T27" fmla="*/ 2147483647 h 58"/>
              <a:gd name="T28" fmla="*/ 2147483647 w 119"/>
              <a:gd name="T29" fmla="*/ 2147483647 h 58"/>
              <a:gd name="T30" fmla="*/ 2147483647 w 119"/>
              <a:gd name="T31" fmla="*/ 2147483647 h 58"/>
              <a:gd name="T32" fmla="*/ 0 w 119"/>
              <a:gd name="T33" fmla="*/ 2147483647 h 58"/>
              <a:gd name="T34" fmla="*/ 2147483647 w 119"/>
              <a:gd name="T35" fmla="*/ 2147483647 h 58"/>
              <a:gd name="T36" fmla="*/ 2147483647 w 119"/>
              <a:gd name="T37" fmla="*/ 2147483647 h 58"/>
              <a:gd name="T38" fmla="*/ 2147483647 w 119"/>
              <a:gd name="T39" fmla="*/ 2147483647 h 58"/>
              <a:gd name="T40" fmla="*/ 2147483647 w 119"/>
              <a:gd name="T41" fmla="*/ 2147483647 h 58"/>
              <a:gd name="T42" fmla="*/ 2147483647 w 119"/>
              <a:gd name="T43" fmla="*/ 2147483647 h 58"/>
              <a:gd name="T44" fmla="*/ 2147483647 w 119"/>
              <a:gd name="T45" fmla="*/ 2147483647 h 58"/>
              <a:gd name="T46" fmla="*/ 2147483647 w 119"/>
              <a:gd name="T47" fmla="*/ 2147483647 h 58"/>
              <a:gd name="T48" fmla="*/ 2147483647 w 119"/>
              <a:gd name="T49" fmla="*/ 2147483647 h 58"/>
              <a:gd name="T50" fmla="*/ 2147483647 w 119"/>
              <a:gd name="T51" fmla="*/ 2147483647 h 58"/>
              <a:gd name="T52" fmla="*/ 2147483647 w 119"/>
              <a:gd name="T53" fmla="*/ 2147483647 h 58"/>
              <a:gd name="T54" fmla="*/ 2147483647 w 119"/>
              <a:gd name="T55" fmla="*/ 2147483647 h 58"/>
              <a:gd name="T56" fmla="*/ 2147483647 w 119"/>
              <a:gd name="T57" fmla="*/ 2147483647 h 58"/>
              <a:gd name="T58" fmla="*/ 2147483647 w 119"/>
              <a:gd name="T59" fmla="*/ 2147483647 h 58"/>
              <a:gd name="T60" fmla="*/ 2147483647 w 119"/>
              <a:gd name="T61" fmla="*/ 2147483647 h 58"/>
              <a:gd name="T62" fmla="*/ 2147483647 w 119"/>
              <a:gd name="T63" fmla="*/ 2147483647 h 58"/>
              <a:gd name="T64" fmla="*/ 2147483647 w 119"/>
              <a:gd name="T65" fmla="*/ 2147483647 h 58"/>
              <a:gd name="T66" fmla="*/ 2147483647 w 119"/>
              <a:gd name="T67" fmla="*/ 2147483647 h 58"/>
              <a:gd name="T68" fmla="*/ 2147483647 w 119"/>
              <a:gd name="T69" fmla="*/ 2147483647 h 58"/>
              <a:gd name="T70" fmla="*/ 2147483647 w 119"/>
              <a:gd name="T71" fmla="*/ 2147483647 h 58"/>
              <a:gd name="T72" fmla="*/ 2147483647 w 119"/>
              <a:gd name="T73" fmla="*/ 2147483647 h 58"/>
              <a:gd name="T74" fmla="*/ 2147483647 w 119"/>
              <a:gd name="T75" fmla="*/ 2147483647 h 58"/>
              <a:gd name="T76" fmla="*/ 2147483647 w 119"/>
              <a:gd name="T77" fmla="*/ 2147483647 h 58"/>
              <a:gd name="T78" fmla="*/ 2147483647 w 119"/>
              <a:gd name="T79" fmla="*/ 2147483647 h 58"/>
              <a:gd name="T80" fmla="*/ 2147483647 w 119"/>
              <a:gd name="T81" fmla="*/ 2147483647 h 58"/>
              <a:gd name="T82" fmla="*/ 2147483647 w 119"/>
              <a:gd name="T83" fmla="*/ 2147483647 h 58"/>
              <a:gd name="T84" fmla="*/ 2147483647 w 119"/>
              <a:gd name="T85" fmla="*/ 2147483647 h 58"/>
              <a:gd name="T86" fmla="*/ 2147483647 w 119"/>
              <a:gd name="T87" fmla="*/ 2147483647 h 58"/>
              <a:gd name="T88" fmla="*/ 2147483647 w 119"/>
              <a:gd name="T89" fmla="*/ 2147483647 h 58"/>
              <a:gd name="T90" fmla="*/ 2147483647 w 119"/>
              <a:gd name="T91" fmla="*/ 2147483647 h 58"/>
              <a:gd name="T92" fmla="*/ 2147483647 w 119"/>
              <a:gd name="T93" fmla="*/ 2147483647 h 58"/>
              <a:gd name="T94" fmla="*/ 2147483647 w 119"/>
              <a:gd name="T95" fmla="*/ 2147483647 h 58"/>
              <a:gd name="T96" fmla="*/ 2147483647 w 119"/>
              <a:gd name="T97" fmla="*/ 2147483647 h 58"/>
              <a:gd name="T98" fmla="*/ 2147483647 w 119"/>
              <a:gd name="T99" fmla="*/ 2147483647 h 58"/>
              <a:gd name="T100" fmla="*/ 2147483647 w 119"/>
              <a:gd name="T101" fmla="*/ 2147483647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9"/>
              <a:gd name="T154" fmla="*/ 0 h 58"/>
              <a:gd name="T155" fmla="*/ 119 w 119"/>
              <a:gd name="T156" fmla="*/ 58 h 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9" h="58">
                <a:moveTo>
                  <a:pt x="118" y="29"/>
                </a:moveTo>
                <a:lnTo>
                  <a:pt x="117" y="23"/>
                </a:lnTo>
                <a:lnTo>
                  <a:pt x="113" y="18"/>
                </a:lnTo>
                <a:lnTo>
                  <a:pt x="108" y="13"/>
                </a:lnTo>
                <a:lnTo>
                  <a:pt x="100" y="9"/>
                </a:lnTo>
                <a:lnTo>
                  <a:pt x="92" y="5"/>
                </a:lnTo>
                <a:lnTo>
                  <a:pt x="81" y="3"/>
                </a:lnTo>
                <a:lnTo>
                  <a:pt x="71" y="1"/>
                </a:lnTo>
                <a:lnTo>
                  <a:pt x="59" y="0"/>
                </a:lnTo>
                <a:lnTo>
                  <a:pt x="47" y="1"/>
                </a:lnTo>
                <a:lnTo>
                  <a:pt x="37" y="3"/>
                </a:lnTo>
                <a:lnTo>
                  <a:pt x="26" y="5"/>
                </a:lnTo>
                <a:lnTo>
                  <a:pt x="18" y="9"/>
                </a:lnTo>
                <a:lnTo>
                  <a:pt x="10" y="13"/>
                </a:lnTo>
                <a:lnTo>
                  <a:pt x="5" y="18"/>
                </a:lnTo>
                <a:lnTo>
                  <a:pt x="1" y="23"/>
                </a:lnTo>
                <a:lnTo>
                  <a:pt x="0" y="29"/>
                </a:lnTo>
                <a:lnTo>
                  <a:pt x="1" y="34"/>
                </a:lnTo>
                <a:lnTo>
                  <a:pt x="5" y="39"/>
                </a:lnTo>
                <a:lnTo>
                  <a:pt x="10" y="45"/>
                </a:lnTo>
                <a:lnTo>
                  <a:pt x="18" y="49"/>
                </a:lnTo>
                <a:lnTo>
                  <a:pt x="26" y="52"/>
                </a:lnTo>
                <a:lnTo>
                  <a:pt x="37" y="55"/>
                </a:lnTo>
                <a:lnTo>
                  <a:pt x="47" y="57"/>
                </a:lnTo>
                <a:lnTo>
                  <a:pt x="59" y="57"/>
                </a:lnTo>
                <a:lnTo>
                  <a:pt x="71" y="57"/>
                </a:lnTo>
                <a:lnTo>
                  <a:pt x="81" y="55"/>
                </a:lnTo>
                <a:lnTo>
                  <a:pt x="92" y="52"/>
                </a:lnTo>
                <a:lnTo>
                  <a:pt x="100" y="49"/>
                </a:lnTo>
                <a:lnTo>
                  <a:pt x="108" y="45"/>
                </a:lnTo>
                <a:lnTo>
                  <a:pt x="113" y="39"/>
                </a:lnTo>
                <a:lnTo>
                  <a:pt x="117" y="34"/>
                </a:lnTo>
                <a:lnTo>
                  <a:pt x="118" y="29"/>
                </a:lnTo>
                <a:lnTo>
                  <a:pt x="89" y="29"/>
                </a:lnTo>
                <a:lnTo>
                  <a:pt x="86" y="23"/>
                </a:lnTo>
                <a:lnTo>
                  <a:pt x="80" y="18"/>
                </a:lnTo>
                <a:lnTo>
                  <a:pt x="71" y="15"/>
                </a:lnTo>
                <a:lnTo>
                  <a:pt x="59" y="14"/>
                </a:lnTo>
                <a:lnTo>
                  <a:pt x="47" y="15"/>
                </a:lnTo>
                <a:lnTo>
                  <a:pt x="38" y="18"/>
                </a:lnTo>
                <a:lnTo>
                  <a:pt x="32" y="23"/>
                </a:lnTo>
                <a:lnTo>
                  <a:pt x="29" y="29"/>
                </a:lnTo>
                <a:lnTo>
                  <a:pt x="32" y="34"/>
                </a:lnTo>
                <a:lnTo>
                  <a:pt x="38" y="39"/>
                </a:lnTo>
                <a:lnTo>
                  <a:pt x="47" y="42"/>
                </a:lnTo>
                <a:lnTo>
                  <a:pt x="59" y="43"/>
                </a:lnTo>
                <a:lnTo>
                  <a:pt x="71" y="42"/>
                </a:lnTo>
                <a:lnTo>
                  <a:pt x="80" y="39"/>
                </a:lnTo>
                <a:lnTo>
                  <a:pt x="86" y="34"/>
                </a:lnTo>
                <a:lnTo>
                  <a:pt x="89" y="29"/>
                </a:lnTo>
                <a:lnTo>
                  <a:pt x="118" y="29"/>
                </a:lnTo>
              </a:path>
            </a:pathLst>
          </a:custGeom>
          <a:solidFill>
            <a:srgbClr val="FFF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1736725" y="4600575"/>
            <a:ext cx="96838" cy="47625"/>
          </a:xfrm>
          <a:custGeom>
            <a:avLst/>
            <a:gdLst>
              <a:gd name="T0" fmla="*/ 2147483647 w 61"/>
              <a:gd name="T1" fmla="*/ 2147483647 h 30"/>
              <a:gd name="T2" fmla="*/ 2147483647 w 61"/>
              <a:gd name="T3" fmla="*/ 2147483647 h 30"/>
              <a:gd name="T4" fmla="*/ 2147483647 w 61"/>
              <a:gd name="T5" fmla="*/ 2147483647 h 30"/>
              <a:gd name="T6" fmla="*/ 2147483647 w 61"/>
              <a:gd name="T7" fmla="*/ 2147483647 h 30"/>
              <a:gd name="T8" fmla="*/ 2147483647 w 61"/>
              <a:gd name="T9" fmla="*/ 0 h 30"/>
              <a:gd name="T10" fmla="*/ 2147483647 w 61"/>
              <a:gd name="T11" fmla="*/ 2147483647 h 30"/>
              <a:gd name="T12" fmla="*/ 2147483647 w 61"/>
              <a:gd name="T13" fmla="*/ 2147483647 h 30"/>
              <a:gd name="T14" fmla="*/ 2147483647 w 61"/>
              <a:gd name="T15" fmla="*/ 2147483647 h 30"/>
              <a:gd name="T16" fmla="*/ 0 w 61"/>
              <a:gd name="T17" fmla="*/ 2147483647 h 30"/>
              <a:gd name="T18" fmla="*/ 2147483647 w 61"/>
              <a:gd name="T19" fmla="*/ 2147483647 h 30"/>
              <a:gd name="T20" fmla="*/ 2147483647 w 61"/>
              <a:gd name="T21" fmla="*/ 2147483647 h 30"/>
              <a:gd name="T22" fmla="*/ 2147483647 w 61"/>
              <a:gd name="T23" fmla="*/ 2147483647 h 30"/>
              <a:gd name="T24" fmla="*/ 2147483647 w 61"/>
              <a:gd name="T25" fmla="*/ 2147483647 h 30"/>
              <a:gd name="T26" fmla="*/ 2147483647 w 61"/>
              <a:gd name="T27" fmla="*/ 2147483647 h 30"/>
              <a:gd name="T28" fmla="*/ 2147483647 w 61"/>
              <a:gd name="T29" fmla="*/ 2147483647 h 30"/>
              <a:gd name="T30" fmla="*/ 2147483647 w 61"/>
              <a:gd name="T31" fmla="*/ 2147483647 h 30"/>
              <a:gd name="T32" fmla="*/ 2147483647 w 61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30"/>
              <a:gd name="T53" fmla="*/ 61 w 61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30">
                <a:moveTo>
                  <a:pt x="60" y="15"/>
                </a:moveTo>
                <a:lnTo>
                  <a:pt x="57" y="9"/>
                </a:lnTo>
                <a:lnTo>
                  <a:pt x="51" y="4"/>
                </a:lnTo>
                <a:lnTo>
                  <a:pt x="42" y="1"/>
                </a:lnTo>
                <a:lnTo>
                  <a:pt x="30" y="0"/>
                </a:lnTo>
                <a:lnTo>
                  <a:pt x="18" y="1"/>
                </a:lnTo>
                <a:lnTo>
                  <a:pt x="9" y="4"/>
                </a:lnTo>
                <a:lnTo>
                  <a:pt x="3" y="9"/>
                </a:lnTo>
                <a:lnTo>
                  <a:pt x="0" y="15"/>
                </a:lnTo>
                <a:lnTo>
                  <a:pt x="3" y="20"/>
                </a:lnTo>
                <a:lnTo>
                  <a:pt x="9" y="25"/>
                </a:lnTo>
                <a:lnTo>
                  <a:pt x="18" y="28"/>
                </a:lnTo>
                <a:lnTo>
                  <a:pt x="30" y="29"/>
                </a:lnTo>
                <a:lnTo>
                  <a:pt x="42" y="28"/>
                </a:lnTo>
                <a:lnTo>
                  <a:pt x="51" y="25"/>
                </a:lnTo>
                <a:lnTo>
                  <a:pt x="57" y="20"/>
                </a:lnTo>
                <a:lnTo>
                  <a:pt x="60" y="15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2706688" y="3417888"/>
            <a:ext cx="1857375" cy="2074862"/>
          </a:xfrm>
          <a:custGeom>
            <a:avLst/>
            <a:gdLst>
              <a:gd name="T0" fmla="*/ 2147483647 w 1170"/>
              <a:gd name="T1" fmla="*/ 2147483647 h 1307"/>
              <a:gd name="T2" fmla="*/ 2147483647 w 1170"/>
              <a:gd name="T3" fmla="*/ 2147483647 h 1307"/>
              <a:gd name="T4" fmla="*/ 2147483647 w 1170"/>
              <a:gd name="T5" fmla="*/ 2147483647 h 1307"/>
              <a:gd name="T6" fmla="*/ 2147483647 w 1170"/>
              <a:gd name="T7" fmla="*/ 2147483647 h 1307"/>
              <a:gd name="T8" fmla="*/ 2147483647 w 1170"/>
              <a:gd name="T9" fmla="*/ 2147483647 h 1307"/>
              <a:gd name="T10" fmla="*/ 2147483647 w 1170"/>
              <a:gd name="T11" fmla="*/ 0 h 1307"/>
              <a:gd name="T12" fmla="*/ 2147483647 w 1170"/>
              <a:gd name="T13" fmla="*/ 2147483647 h 1307"/>
              <a:gd name="T14" fmla="*/ 2147483647 w 1170"/>
              <a:gd name="T15" fmla="*/ 2147483647 h 1307"/>
              <a:gd name="T16" fmla="*/ 2147483647 w 1170"/>
              <a:gd name="T17" fmla="*/ 2147483647 h 1307"/>
              <a:gd name="T18" fmla="*/ 2147483647 w 1170"/>
              <a:gd name="T19" fmla="*/ 2147483647 h 1307"/>
              <a:gd name="T20" fmla="*/ 2147483647 w 1170"/>
              <a:gd name="T21" fmla="*/ 2147483647 h 1307"/>
              <a:gd name="T22" fmla="*/ 2147483647 w 1170"/>
              <a:gd name="T23" fmla="*/ 2147483647 h 1307"/>
              <a:gd name="T24" fmla="*/ 2147483647 w 1170"/>
              <a:gd name="T25" fmla="*/ 2147483647 h 1307"/>
              <a:gd name="T26" fmla="*/ 2147483647 w 1170"/>
              <a:gd name="T27" fmla="*/ 2147483647 h 1307"/>
              <a:gd name="T28" fmla="*/ 2147483647 w 1170"/>
              <a:gd name="T29" fmla="*/ 2147483647 h 1307"/>
              <a:gd name="T30" fmla="*/ 2147483647 w 1170"/>
              <a:gd name="T31" fmla="*/ 2147483647 h 1307"/>
              <a:gd name="T32" fmla="*/ 2147483647 w 1170"/>
              <a:gd name="T33" fmla="*/ 2147483647 h 1307"/>
              <a:gd name="T34" fmla="*/ 2147483647 w 1170"/>
              <a:gd name="T35" fmla="*/ 2147483647 h 1307"/>
              <a:gd name="T36" fmla="*/ 2147483647 w 1170"/>
              <a:gd name="T37" fmla="*/ 2147483647 h 1307"/>
              <a:gd name="T38" fmla="*/ 2147483647 w 1170"/>
              <a:gd name="T39" fmla="*/ 2147483647 h 1307"/>
              <a:gd name="T40" fmla="*/ 2147483647 w 1170"/>
              <a:gd name="T41" fmla="*/ 2147483647 h 1307"/>
              <a:gd name="T42" fmla="*/ 2147483647 w 1170"/>
              <a:gd name="T43" fmla="*/ 2147483647 h 1307"/>
              <a:gd name="T44" fmla="*/ 2147483647 w 1170"/>
              <a:gd name="T45" fmla="*/ 2147483647 h 1307"/>
              <a:gd name="T46" fmla="*/ 2147483647 w 1170"/>
              <a:gd name="T47" fmla="*/ 2147483647 h 1307"/>
              <a:gd name="T48" fmla="*/ 2147483647 w 1170"/>
              <a:gd name="T49" fmla="*/ 2147483647 h 1307"/>
              <a:gd name="T50" fmla="*/ 2147483647 w 1170"/>
              <a:gd name="T51" fmla="*/ 2147483647 h 1307"/>
              <a:gd name="T52" fmla="*/ 2147483647 w 1170"/>
              <a:gd name="T53" fmla="*/ 2147483647 h 1307"/>
              <a:gd name="T54" fmla="*/ 2147483647 w 1170"/>
              <a:gd name="T55" fmla="*/ 2147483647 h 1307"/>
              <a:gd name="T56" fmla="*/ 2147483647 w 1170"/>
              <a:gd name="T57" fmla="*/ 2147483647 h 1307"/>
              <a:gd name="T58" fmla="*/ 2147483647 w 1170"/>
              <a:gd name="T59" fmla="*/ 2147483647 h 1307"/>
              <a:gd name="T60" fmla="*/ 2147483647 w 1170"/>
              <a:gd name="T61" fmla="*/ 2147483647 h 1307"/>
              <a:gd name="T62" fmla="*/ 2147483647 w 1170"/>
              <a:gd name="T63" fmla="*/ 2147483647 h 1307"/>
              <a:gd name="T64" fmla="*/ 2147483647 w 1170"/>
              <a:gd name="T65" fmla="*/ 2147483647 h 1307"/>
              <a:gd name="T66" fmla="*/ 2147483647 w 1170"/>
              <a:gd name="T67" fmla="*/ 2147483647 h 1307"/>
              <a:gd name="T68" fmla="*/ 2147483647 w 1170"/>
              <a:gd name="T69" fmla="*/ 2147483647 h 1307"/>
              <a:gd name="T70" fmla="*/ 2147483647 w 1170"/>
              <a:gd name="T71" fmla="*/ 2147483647 h 1307"/>
              <a:gd name="T72" fmla="*/ 2147483647 w 1170"/>
              <a:gd name="T73" fmla="*/ 2147483647 h 1307"/>
              <a:gd name="T74" fmla="*/ 2147483647 w 1170"/>
              <a:gd name="T75" fmla="*/ 2147483647 h 1307"/>
              <a:gd name="T76" fmla="*/ 2147483647 w 1170"/>
              <a:gd name="T77" fmla="*/ 2147483647 h 1307"/>
              <a:gd name="T78" fmla="*/ 2147483647 w 1170"/>
              <a:gd name="T79" fmla="*/ 2147483647 h 1307"/>
              <a:gd name="T80" fmla="*/ 2147483647 w 1170"/>
              <a:gd name="T81" fmla="*/ 2147483647 h 1307"/>
              <a:gd name="T82" fmla="*/ 2147483647 w 1170"/>
              <a:gd name="T83" fmla="*/ 2147483647 h 1307"/>
              <a:gd name="T84" fmla="*/ 2147483647 w 1170"/>
              <a:gd name="T85" fmla="*/ 2147483647 h 1307"/>
              <a:gd name="T86" fmla="*/ 2147483647 w 1170"/>
              <a:gd name="T87" fmla="*/ 2147483647 h 1307"/>
              <a:gd name="T88" fmla="*/ 2147483647 w 1170"/>
              <a:gd name="T89" fmla="*/ 2147483647 h 1307"/>
              <a:gd name="T90" fmla="*/ 2147483647 w 1170"/>
              <a:gd name="T91" fmla="*/ 2147483647 h 1307"/>
              <a:gd name="T92" fmla="*/ 2147483647 w 1170"/>
              <a:gd name="T93" fmla="*/ 2147483647 h 1307"/>
              <a:gd name="T94" fmla="*/ 2147483647 w 1170"/>
              <a:gd name="T95" fmla="*/ 2147483647 h 1307"/>
              <a:gd name="T96" fmla="*/ 2147483647 w 1170"/>
              <a:gd name="T97" fmla="*/ 2147483647 h 13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70"/>
              <a:gd name="T148" fmla="*/ 0 h 1307"/>
              <a:gd name="T149" fmla="*/ 1170 w 1170"/>
              <a:gd name="T150" fmla="*/ 1307 h 13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70" h="1307">
                <a:moveTo>
                  <a:pt x="955" y="153"/>
                </a:moveTo>
                <a:lnTo>
                  <a:pt x="935" y="135"/>
                </a:lnTo>
                <a:lnTo>
                  <a:pt x="913" y="119"/>
                </a:lnTo>
                <a:lnTo>
                  <a:pt x="892" y="103"/>
                </a:lnTo>
                <a:lnTo>
                  <a:pt x="869" y="89"/>
                </a:lnTo>
                <a:lnTo>
                  <a:pt x="845" y="75"/>
                </a:lnTo>
                <a:lnTo>
                  <a:pt x="822" y="63"/>
                </a:lnTo>
                <a:lnTo>
                  <a:pt x="798" y="51"/>
                </a:lnTo>
                <a:lnTo>
                  <a:pt x="772" y="41"/>
                </a:lnTo>
                <a:lnTo>
                  <a:pt x="747" y="31"/>
                </a:lnTo>
                <a:lnTo>
                  <a:pt x="722" y="23"/>
                </a:lnTo>
                <a:lnTo>
                  <a:pt x="695" y="16"/>
                </a:lnTo>
                <a:lnTo>
                  <a:pt x="669" y="10"/>
                </a:lnTo>
                <a:lnTo>
                  <a:pt x="642" y="6"/>
                </a:lnTo>
                <a:lnTo>
                  <a:pt x="614" y="2"/>
                </a:lnTo>
                <a:lnTo>
                  <a:pt x="587" y="0"/>
                </a:lnTo>
                <a:lnTo>
                  <a:pt x="558" y="0"/>
                </a:lnTo>
                <a:lnTo>
                  <a:pt x="541" y="0"/>
                </a:lnTo>
                <a:lnTo>
                  <a:pt x="525" y="1"/>
                </a:lnTo>
                <a:lnTo>
                  <a:pt x="509" y="2"/>
                </a:lnTo>
                <a:lnTo>
                  <a:pt x="493" y="3"/>
                </a:lnTo>
                <a:lnTo>
                  <a:pt x="477" y="5"/>
                </a:lnTo>
                <a:lnTo>
                  <a:pt x="460" y="8"/>
                </a:lnTo>
                <a:lnTo>
                  <a:pt x="444" y="11"/>
                </a:lnTo>
                <a:lnTo>
                  <a:pt x="429" y="15"/>
                </a:lnTo>
                <a:lnTo>
                  <a:pt x="414" y="18"/>
                </a:lnTo>
                <a:lnTo>
                  <a:pt x="398" y="23"/>
                </a:lnTo>
                <a:lnTo>
                  <a:pt x="383" y="27"/>
                </a:lnTo>
                <a:lnTo>
                  <a:pt x="367" y="32"/>
                </a:lnTo>
                <a:lnTo>
                  <a:pt x="352" y="38"/>
                </a:lnTo>
                <a:lnTo>
                  <a:pt x="337" y="44"/>
                </a:lnTo>
                <a:lnTo>
                  <a:pt x="324" y="50"/>
                </a:lnTo>
                <a:lnTo>
                  <a:pt x="309" y="56"/>
                </a:lnTo>
                <a:lnTo>
                  <a:pt x="352" y="55"/>
                </a:lnTo>
                <a:lnTo>
                  <a:pt x="397" y="55"/>
                </a:lnTo>
                <a:lnTo>
                  <a:pt x="440" y="56"/>
                </a:lnTo>
                <a:lnTo>
                  <a:pt x="482" y="59"/>
                </a:lnTo>
                <a:lnTo>
                  <a:pt x="525" y="61"/>
                </a:lnTo>
                <a:lnTo>
                  <a:pt x="568" y="65"/>
                </a:lnTo>
                <a:lnTo>
                  <a:pt x="609" y="70"/>
                </a:lnTo>
                <a:lnTo>
                  <a:pt x="650" y="75"/>
                </a:lnTo>
                <a:lnTo>
                  <a:pt x="691" y="82"/>
                </a:lnTo>
                <a:lnTo>
                  <a:pt x="731" y="89"/>
                </a:lnTo>
                <a:lnTo>
                  <a:pt x="770" y="98"/>
                </a:lnTo>
                <a:lnTo>
                  <a:pt x="809" y="107"/>
                </a:lnTo>
                <a:lnTo>
                  <a:pt x="846" y="117"/>
                </a:lnTo>
                <a:lnTo>
                  <a:pt x="884" y="128"/>
                </a:lnTo>
                <a:lnTo>
                  <a:pt x="920" y="140"/>
                </a:lnTo>
                <a:lnTo>
                  <a:pt x="955" y="153"/>
                </a:lnTo>
                <a:lnTo>
                  <a:pt x="0" y="926"/>
                </a:lnTo>
                <a:lnTo>
                  <a:pt x="9" y="947"/>
                </a:lnTo>
                <a:lnTo>
                  <a:pt x="20" y="967"/>
                </a:lnTo>
                <a:lnTo>
                  <a:pt x="30" y="987"/>
                </a:lnTo>
                <a:lnTo>
                  <a:pt x="42" y="1007"/>
                </a:lnTo>
                <a:lnTo>
                  <a:pt x="53" y="1026"/>
                </a:lnTo>
                <a:lnTo>
                  <a:pt x="66" y="1045"/>
                </a:lnTo>
                <a:lnTo>
                  <a:pt x="79" y="1062"/>
                </a:lnTo>
                <a:lnTo>
                  <a:pt x="94" y="1080"/>
                </a:lnTo>
                <a:lnTo>
                  <a:pt x="107" y="1097"/>
                </a:lnTo>
                <a:lnTo>
                  <a:pt x="122" y="1114"/>
                </a:lnTo>
                <a:lnTo>
                  <a:pt x="138" y="1129"/>
                </a:lnTo>
                <a:lnTo>
                  <a:pt x="154" y="1145"/>
                </a:lnTo>
                <a:lnTo>
                  <a:pt x="171" y="1160"/>
                </a:lnTo>
                <a:lnTo>
                  <a:pt x="188" y="1174"/>
                </a:lnTo>
                <a:lnTo>
                  <a:pt x="204" y="1187"/>
                </a:lnTo>
                <a:lnTo>
                  <a:pt x="222" y="1201"/>
                </a:lnTo>
                <a:lnTo>
                  <a:pt x="241" y="1213"/>
                </a:lnTo>
                <a:lnTo>
                  <a:pt x="259" y="1224"/>
                </a:lnTo>
                <a:lnTo>
                  <a:pt x="279" y="1235"/>
                </a:lnTo>
                <a:lnTo>
                  <a:pt x="298" y="1245"/>
                </a:lnTo>
                <a:lnTo>
                  <a:pt x="318" y="1255"/>
                </a:lnTo>
                <a:lnTo>
                  <a:pt x="339" y="1263"/>
                </a:lnTo>
                <a:lnTo>
                  <a:pt x="360" y="1271"/>
                </a:lnTo>
                <a:lnTo>
                  <a:pt x="381" y="1278"/>
                </a:lnTo>
                <a:lnTo>
                  <a:pt x="402" y="1285"/>
                </a:lnTo>
                <a:lnTo>
                  <a:pt x="423" y="1291"/>
                </a:lnTo>
                <a:lnTo>
                  <a:pt x="445" y="1295"/>
                </a:lnTo>
                <a:lnTo>
                  <a:pt x="467" y="1299"/>
                </a:lnTo>
                <a:lnTo>
                  <a:pt x="490" y="1302"/>
                </a:lnTo>
                <a:lnTo>
                  <a:pt x="513" y="1304"/>
                </a:lnTo>
                <a:lnTo>
                  <a:pt x="535" y="1306"/>
                </a:lnTo>
                <a:lnTo>
                  <a:pt x="558" y="1306"/>
                </a:lnTo>
                <a:lnTo>
                  <a:pt x="587" y="1306"/>
                </a:lnTo>
                <a:lnTo>
                  <a:pt x="615" y="1304"/>
                </a:lnTo>
                <a:lnTo>
                  <a:pt x="644" y="1300"/>
                </a:lnTo>
                <a:lnTo>
                  <a:pt x="671" y="1296"/>
                </a:lnTo>
                <a:lnTo>
                  <a:pt x="699" y="1290"/>
                </a:lnTo>
                <a:lnTo>
                  <a:pt x="726" y="1282"/>
                </a:lnTo>
                <a:lnTo>
                  <a:pt x="752" y="1274"/>
                </a:lnTo>
                <a:lnTo>
                  <a:pt x="778" y="1264"/>
                </a:lnTo>
                <a:lnTo>
                  <a:pt x="803" y="1253"/>
                </a:lnTo>
                <a:lnTo>
                  <a:pt x="828" y="1241"/>
                </a:lnTo>
                <a:lnTo>
                  <a:pt x="853" y="1228"/>
                </a:lnTo>
                <a:lnTo>
                  <a:pt x="876" y="1213"/>
                </a:lnTo>
                <a:lnTo>
                  <a:pt x="899" y="1198"/>
                </a:lnTo>
                <a:lnTo>
                  <a:pt x="921" y="1182"/>
                </a:lnTo>
                <a:lnTo>
                  <a:pt x="942" y="1165"/>
                </a:lnTo>
                <a:lnTo>
                  <a:pt x="964" y="1146"/>
                </a:lnTo>
                <a:lnTo>
                  <a:pt x="984" y="1127"/>
                </a:lnTo>
                <a:lnTo>
                  <a:pt x="1003" y="1107"/>
                </a:lnTo>
                <a:lnTo>
                  <a:pt x="1021" y="1086"/>
                </a:lnTo>
                <a:lnTo>
                  <a:pt x="1039" y="1064"/>
                </a:lnTo>
                <a:lnTo>
                  <a:pt x="1054" y="1042"/>
                </a:lnTo>
                <a:lnTo>
                  <a:pt x="1070" y="1019"/>
                </a:lnTo>
                <a:lnTo>
                  <a:pt x="1085" y="995"/>
                </a:lnTo>
                <a:lnTo>
                  <a:pt x="1099" y="970"/>
                </a:lnTo>
                <a:lnTo>
                  <a:pt x="1111" y="945"/>
                </a:lnTo>
                <a:lnTo>
                  <a:pt x="1123" y="919"/>
                </a:lnTo>
                <a:lnTo>
                  <a:pt x="1134" y="892"/>
                </a:lnTo>
                <a:lnTo>
                  <a:pt x="1143" y="865"/>
                </a:lnTo>
                <a:lnTo>
                  <a:pt x="1152" y="837"/>
                </a:lnTo>
                <a:lnTo>
                  <a:pt x="1159" y="809"/>
                </a:lnTo>
                <a:lnTo>
                  <a:pt x="1164" y="780"/>
                </a:lnTo>
                <a:lnTo>
                  <a:pt x="1169" y="751"/>
                </a:lnTo>
                <a:lnTo>
                  <a:pt x="1146" y="768"/>
                </a:lnTo>
                <a:lnTo>
                  <a:pt x="1121" y="785"/>
                </a:lnTo>
                <a:lnTo>
                  <a:pt x="1094" y="801"/>
                </a:lnTo>
                <a:lnTo>
                  <a:pt x="1067" y="816"/>
                </a:lnTo>
                <a:lnTo>
                  <a:pt x="1039" y="831"/>
                </a:lnTo>
                <a:lnTo>
                  <a:pt x="1009" y="845"/>
                </a:lnTo>
                <a:lnTo>
                  <a:pt x="977" y="858"/>
                </a:lnTo>
                <a:lnTo>
                  <a:pt x="946" y="871"/>
                </a:lnTo>
                <a:lnTo>
                  <a:pt x="912" y="882"/>
                </a:lnTo>
                <a:lnTo>
                  <a:pt x="878" y="893"/>
                </a:lnTo>
                <a:lnTo>
                  <a:pt x="843" y="903"/>
                </a:lnTo>
                <a:lnTo>
                  <a:pt x="807" y="913"/>
                </a:lnTo>
                <a:lnTo>
                  <a:pt x="770" y="921"/>
                </a:lnTo>
                <a:lnTo>
                  <a:pt x="732" y="929"/>
                </a:lnTo>
                <a:lnTo>
                  <a:pt x="694" y="937"/>
                </a:lnTo>
                <a:lnTo>
                  <a:pt x="656" y="943"/>
                </a:lnTo>
                <a:lnTo>
                  <a:pt x="616" y="948"/>
                </a:lnTo>
                <a:lnTo>
                  <a:pt x="577" y="953"/>
                </a:lnTo>
                <a:lnTo>
                  <a:pt x="536" y="957"/>
                </a:lnTo>
                <a:lnTo>
                  <a:pt x="496" y="960"/>
                </a:lnTo>
                <a:lnTo>
                  <a:pt x="455" y="962"/>
                </a:lnTo>
                <a:lnTo>
                  <a:pt x="414" y="963"/>
                </a:lnTo>
                <a:lnTo>
                  <a:pt x="372" y="963"/>
                </a:lnTo>
                <a:lnTo>
                  <a:pt x="330" y="963"/>
                </a:lnTo>
                <a:lnTo>
                  <a:pt x="289" y="962"/>
                </a:lnTo>
                <a:lnTo>
                  <a:pt x="248" y="959"/>
                </a:lnTo>
                <a:lnTo>
                  <a:pt x="206" y="956"/>
                </a:lnTo>
                <a:lnTo>
                  <a:pt x="164" y="952"/>
                </a:lnTo>
                <a:lnTo>
                  <a:pt x="122" y="947"/>
                </a:lnTo>
                <a:lnTo>
                  <a:pt x="81" y="941"/>
                </a:lnTo>
                <a:lnTo>
                  <a:pt x="41" y="934"/>
                </a:lnTo>
                <a:lnTo>
                  <a:pt x="0" y="926"/>
                </a:lnTo>
                <a:lnTo>
                  <a:pt x="955" y="153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Freeform 25"/>
          <p:cNvSpPr>
            <a:spLocks/>
          </p:cNvSpPr>
          <p:nvPr/>
        </p:nvSpPr>
        <p:spPr bwMode="auto">
          <a:xfrm>
            <a:off x="2687638" y="3505200"/>
            <a:ext cx="1887537" cy="1443038"/>
          </a:xfrm>
          <a:custGeom>
            <a:avLst/>
            <a:gdLst>
              <a:gd name="T0" fmla="*/ 2147483647 w 1189"/>
              <a:gd name="T1" fmla="*/ 2147483647 h 909"/>
              <a:gd name="T2" fmla="*/ 2147483647 w 1189"/>
              <a:gd name="T3" fmla="*/ 2147483647 h 909"/>
              <a:gd name="T4" fmla="*/ 2147483647 w 1189"/>
              <a:gd name="T5" fmla="*/ 2147483647 h 909"/>
              <a:gd name="T6" fmla="*/ 2147483647 w 1189"/>
              <a:gd name="T7" fmla="*/ 2147483647 h 909"/>
              <a:gd name="T8" fmla="*/ 2147483647 w 1189"/>
              <a:gd name="T9" fmla="*/ 2147483647 h 909"/>
              <a:gd name="T10" fmla="*/ 2147483647 w 1189"/>
              <a:gd name="T11" fmla="*/ 2147483647 h 909"/>
              <a:gd name="T12" fmla="*/ 2147483647 w 1189"/>
              <a:gd name="T13" fmla="*/ 2147483647 h 909"/>
              <a:gd name="T14" fmla="*/ 2147483647 w 1189"/>
              <a:gd name="T15" fmla="*/ 2147483647 h 909"/>
              <a:gd name="T16" fmla="*/ 2147483647 w 1189"/>
              <a:gd name="T17" fmla="*/ 2147483647 h 909"/>
              <a:gd name="T18" fmla="*/ 2147483647 w 1189"/>
              <a:gd name="T19" fmla="*/ 2147483647 h 909"/>
              <a:gd name="T20" fmla="*/ 2147483647 w 1189"/>
              <a:gd name="T21" fmla="*/ 2147483647 h 909"/>
              <a:gd name="T22" fmla="*/ 2147483647 w 1189"/>
              <a:gd name="T23" fmla="*/ 2147483647 h 909"/>
              <a:gd name="T24" fmla="*/ 2147483647 w 1189"/>
              <a:gd name="T25" fmla="*/ 2147483647 h 909"/>
              <a:gd name="T26" fmla="*/ 2147483647 w 1189"/>
              <a:gd name="T27" fmla="*/ 2147483647 h 909"/>
              <a:gd name="T28" fmla="*/ 2147483647 w 1189"/>
              <a:gd name="T29" fmla="*/ 2147483647 h 909"/>
              <a:gd name="T30" fmla="*/ 2147483647 w 1189"/>
              <a:gd name="T31" fmla="*/ 2147483647 h 909"/>
              <a:gd name="T32" fmla="*/ 2147483647 w 1189"/>
              <a:gd name="T33" fmla="*/ 0 h 909"/>
              <a:gd name="T34" fmla="*/ 2147483647 w 1189"/>
              <a:gd name="T35" fmla="*/ 2147483647 h 909"/>
              <a:gd name="T36" fmla="*/ 2147483647 w 1189"/>
              <a:gd name="T37" fmla="*/ 2147483647 h 909"/>
              <a:gd name="T38" fmla="*/ 2147483647 w 1189"/>
              <a:gd name="T39" fmla="*/ 2147483647 h 909"/>
              <a:gd name="T40" fmla="*/ 2147483647 w 1189"/>
              <a:gd name="T41" fmla="*/ 2147483647 h 909"/>
              <a:gd name="T42" fmla="*/ 2147483647 w 1189"/>
              <a:gd name="T43" fmla="*/ 2147483647 h 909"/>
              <a:gd name="T44" fmla="*/ 2147483647 w 1189"/>
              <a:gd name="T45" fmla="*/ 2147483647 h 909"/>
              <a:gd name="T46" fmla="*/ 2147483647 w 1189"/>
              <a:gd name="T47" fmla="*/ 2147483647 h 909"/>
              <a:gd name="T48" fmla="*/ 2147483647 w 1189"/>
              <a:gd name="T49" fmla="*/ 2147483647 h 909"/>
              <a:gd name="T50" fmla="*/ 2147483647 w 1189"/>
              <a:gd name="T51" fmla="*/ 2147483647 h 909"/>
              <a:gd name="T52" fmla="*/ 2147483647 w 1189"/>
              <a:gd name="T53" fmla="*/ 2147483647 h 909"/>
              <a:gd name="T54" fmla="*/ 2147483647 w 1189"/>
              <a:gd name="T55" fmla="*/ 2147483647 h 909"/>
              <a:gd name="T56" fmla="*/ 2147483647 w 1189"/>
              <a:gd name="T57" fmla="*/ 2147483647 h 909"/>
              <a:gd name="T58" fmla="*/ 2147483647 w 1189"/>
              <a:gd name="T59" fmla="*/ 2147483647 h 909"/>
              <a:gd name="T60" fmla="*/ 2147483647 w 1189"/>
              <a:gd name="T61" fmla="*/ 2147483647 h 909"/>
              <a:gd name="T62" fmla="*/ 2147483647 w 1189"/>
              <a:gd name="T63" fmla="*/ 2147483647 h 909"/>
              <a:gd name="T64" fmla="*/ 2147483647 w 1189"/>
              <a:gd name="T65" fmla="*/ 2147483647 h 909"/>
              <a:gd name="T66" fmla="*/ 2147483647 w 1189"/>
              <a:gd name="T67" fmla="*/ 2147483647 h 909"/>
              <a:gd name="T68" fmla="*/ 2147483647 w 1189"/>
              <a:gd name="T69" fmla="*/ 2147483647 h 909"/>
              <a:gd name="T70" fmla="*/ 2147483647 w 1189"/>
              <a:gd name="T71" fmla="*/ 2147483647 h 909"/>
              <a:gd name="T72" fmla="*/ 2147483647 w 1189"/>
              <a:gd name="T73" fmla="*/ 2147483647 h 909"/>
              <a:gd name="T74" fmla="*/ 2147483647 w 1189"/>
              <a:gd name="T75" fmla="*/ 2147483647 h 909"/>
              <a:gd name="T76" fmla="*/ 2147483647 w 1189"/>
              <a:gd name="T77" fmla="*/ 2147483647 h 909"/>
              <a:gd name="T78" fmla="*/ 2147483647 w 1189"/>
              <a:gd name="T79" fmla="*/ 2147483647 h 909"/>
              <a:gd name="T80" fmla="*/ 2147483647 w 1189"/>
              <a:gd name="T81" fmla="*/ 2147483647 h 909"/>
              <a:gd name="T82" fmla="*/ 2147483647 w 1189"/>
              <a:gd name="T83" fmla="*/ 2147483647 h 909"/>
              <a:gd name="T84" fmla="*/ 2147483647 w 1189"/>
              <a:gd name="T85" fmla="*/ 2147483647 h 909"/>
              <a:gd name="T86" fmla="*/ 2147483647 w 1189"/>
              <a:gd name="T87" fmla="*/ 2147483647 h 909"/>
              <a:gd name="T88" fmla="*/ 2147483647 w 1189"/>
              <a:gd name="T89" fmla="*/ 2147483647 h 909"/>
              <a:gd name="T90" fmla="*/ 2147483647 w 1189"/>
              <a:gd name="T91" fmla="*/ 2147483647 h 909"/>
              <a:gd name="T92" fmla="*/ 2147483647 w 1189"/>
              <a:gd name="T93" fmla="*/ 2147483647 h 909"/>
              <a:gd name="T94" fmla="*/ 2147483647 w 1189"/>
              <a:gd name="T95" fmla="*/ 2147483647 h 909"/>
              <a:gd name="T96" fmla="*/ 2147483647 w 1189"/>
              <a:gd name="T97" fmla="*/ 2147483647 h 9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89"/>
              <a:gd name="T148" fmla="*/ 0 h 909"/>
              <a:gd name="T149" fmla="*/ 1189 w 1189"/>
              <a:gd name="T150" fmla="*/ 909 h 9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89" h="909">
                <a:moveTo>
                  <a:pt x="967" y="98"/>
                </a:moveTo>
                <a:lnTo>
                  <a:pt x="975" y="104"/>
                </a:lnTo>
                <a:lnTo>
                  <a:pt x="981" y="110"/>
                </a:lnTo>
                <a:lnTo>
                  <a:pt x="988" y="118"/>
                </a:lnTo>
                <a:lnTo>
                  <a:pt x="995" y="124"/>
                </a:lnTo>
                <a:lnTo>
                  <a:pt x="1002" y="131"/>
                </a:lnTo>
                <a:lnTo>
                  <a:pt x="1008" y="139"/>
                </a:lnTo>
                <a:lnTo>
                  <a:pt x="1016" y="146"/>
                </a:lnTo>
                <a:lnTo>
                  <a:pt x="1022" y="153"/>
                </a:lnTo>
                <a:lnTo>
                  <a:pt x="1003" y="144"/>
                </a:lnTo>
                <a:lnTo>
                  <a:pt x="984" y="135"/>
                </a:lnTo>
                <a:lnTo>
                  <a:pt x="965" y="127"/>
                </a:lnTo>
                <a:lnTo>
                  <a:pt x="945" y="119"/>
                </a:lnTo>
                <a:lnTo>
                  <a:pt x="925" y="112"/>
                </a:lnTo>
                <a:lnTo>
                  <a:pt x="904" y="104"/>
                </a:lnTo>
                <a:lnTo>
                  <a:pt x="883" y="97"/>
                </a:lnTo>
                <a:lnTo>
                  <a:pt x="862" y="90"/>
                </a:lnTo>
                <a:lnTo>
                  <a:pt x="839" y="84"/>
                </a:lnTo>
                <a:lnTo>
                  <a:pt x="817" y="78"/>
                </a:lnTo>
                <a:lnTo>
                  <a:pt x="795" y="73"/>
                </a:lnTo>
                <a:lnTo>
                  <a:pt x="773" y="67"/>
                </a:lnTo>
                <a:lnTo>
                  <a:pt x="750" y="62"/>
                </a:lnTo>
                <a:lnTo>
                  <a:pt x="725" y="57"/>
                </a:lnTo>
                <a:lnTo>
                  <a:pt x="702" y="53"/>
                </a:lnTo>
                <a:lnTo>
                  <a:pt x="678" y="48"/>
                </a:lnTo>
                <a:lnTo>
                  <a:pt x="654" y="44"/>
                </a:lnTo>
                <a:lnTo>
                  <a:pt x="629" y="41"/>
                </a:lnTo>
                <a:lnTo>
                  <a:pt x="605" y="38"/>
                </a:lnTo>
                <a:lnTo>
                  <a:pt x="580" y="35"/>
                </a:lnTo>
                <a:lnTo>
                  <a:pt x="555" y="33"/>
                </a:lnTo>
                <a:lnTo>
                  <a:pt x="530" y="30"/>
                </a:lnTo>
                <a:lnTo>
                  <a:pt x="505" y="29"/>
                </a:lnTo>
                <a:lnTo>
                  <a:pt x="478" y="27"/>
                </a:lnTo>
                <a:lnTo>
                  <a:pt x="453" y="26"/>
                </a:lnTo>
                <a:lnTo>
                  <a:pt x="428" y="25"/>
                </a:lnTo>
                <a:lnTo>
                  <a:pt x="401" y="24"/>
                </a:lnTo>
                <a:lnTo>
                  <a:pt x="375" y="24"/>
                </a:lnTo>
                <a:lnTo>
                  <a:pt x="349" y="25"/>
                </a:lnTo>
                <a:lnTo>
                  <a:pt x="323" y="26"/>
                </a:lnTo>
                <a:lnTo>
                  <a:pt x="297" y="27"/>
                </a:lnTo>
                <a:lnTo>
                  <a:pt x="270" y="28"/>
                </a:lnTo>
                <a:lnTo>
                  <a:pt x="277" y="24"/>
                </a:lnTo>
                <a:lnTo>
                  <a:pt x="283" y="21"/>
                </a:lnTo>
                <a:lnTo>
                  <a:pt x="289" y="17"/>
                </a:lnTo>
                <a:lnTo>
                  <a:pt x="296" y="14"/>
                </a:lnTo>
                <a:lnTo>
                  <a:pt x="302" y="11"/>
                </a:lnTo>
                <a:lnTo>
                  <a:pt x="308" y="8"/>
                </a:lnTo>
                <a:lnTo>
                  <a:pt x="315" y="5"/>
                </a:lnTo>
                <a:lnTo>
                  <a:pt x="321" y="1"/>
                </a:lnTo>
                <a:lnTo>
                  <a:pt x="364" y="0"/>
                </a:lnTo>
                <a:lnTo>
                  <a:pt x="409" y="0"/>
                </a:lnTo>
                <a:lnTo>
                  <a:pt x="452" y="1"/>
                </a:lnTo>
                <a:lnTo>
                  <a:pt x="494" y="4"/>
                </a:lnTo>
                <a:lnTo>
                  <a:pt x="537" y="6"/>
                </a:lnTo>
                <a:lnTo>
                  <a:pt x="580" y="10"/>
                </a:lnTo>
                <a:lnTo>
                  <a:pt x="621" y="15"/>
                </a:lnTo>
                <a:lnTo>
                  <a:pt x="662" y="20"/>
                </a:lnTo>
                <a:lnTo>
                  <a:pt x="703" y="27"/>
                </a:lnTo>
                <a:lnTo>
                  <a:pt x="743" y="34"/>
                </a:lnTo>
                <a:lnTo>
                  <a:pt x="782" y="43"/>
                </a:lnTo>
                <a:lnTo>
                  <a:pt x="821" y="52"/>
                </a:lnTo>
                <a:lnTo>
                  <a:pt x="858" y="62"/>
                </a:lnTo>
                <a:lnTo>
                  <a:pt x="896" y="73"/>
                </a:lnTo>
                <a:lnTo>
                  <a:pt x="932" y="85"/>
                </a:lnTo>
                <a:lnTo>
                  <a:pt x="967" y="98"/>
                </a:lnTo>
                <a:lnTo>
                  <a:pt x="12" y="871"/>
                </a:lnTo>
                <a:lnTo>
                  <a:pt x="11" y="867"/>
                </a:lnTo>
                <a:lnTo>
                  <a:pt x="8" y="864"/>
                </a:lnTo>
                <a:lnTo>
                  <a:pt x="7" y="860"/>
                </a:lnTo>
                <a:lnTo>
                  <a:pt x="5" y="856"/>
                </a:lnTo>
                <a:lnTo>
                  <a:pt x="4" y="852"/>
                </a:lnTo>
                <a:lnTo>
                  <a:pt x="2" y="849"/>
                </a:lnTo>
                <a:lnTo>
                  <a:pt x="1" y="845"/>
                </a:lnTo>
                <a:lnTo>
                  <a:pt x="0" y="842"/>
                </a:lnTo>
                <a:lnTo>
                  <a:pt x="41" y="850"/>
                </a:lnTo>
                <a:lnTo>
                  <a:pt x="82" y="859"/>
                </a:lnTo>
                <a:lnTo>
                  <a:pt x="125" y="865"/>
                </a:lnTo>
                <a:lnTo>
                  <a:pt x="168" y="871"/>
                </a:lnTo>
                <a:lnTo>
                  <a:pt x="210" y="876"/>
                </a:lnTo>
                <a:lnTo>
                  <a:pt x="253" y="880"/>
                </a:lnTo>
                <a:lnTo>
                  <a:pt x="297" y="882"/>
                </a:lnTo>
                <a:lnTo>
                  <a:pt x="341" y="884"/>
                </a:lnTo>
                <a:lnTo>
                  <a:pt x="384" y="885"/>
                </a:lnTo>
                <a:lnTo>
                  <a:pt x="428" y="884"/>
                </a:lnTo>
                <a:lnTo>
                  <a:pt x="471" y="883"/>
                </a:lnTo>
                <a:lnTo>
                  <a:pt x="514" y="880"/>
                </a:lnTo>
                <a:lnTo>
                  <a:pt x="557" y="877"/>
                </a:lnTo>
                <a:lnTo>
                  <a:pt x="600" y="872"/>
                </a:lnTo>
                <a:lnTo>
                  <a:pt x="642" y="867"/>
                </a:lnTo>
                <a:lnTo>
                  <a:pt x="684" y="860"/>
                </a:lnTo>
                <a:lnTo>
                  <a:pt x="725" y="852"/>
                </a:lnTo>
                <a:lnTo>
                  <a:pt x="765" y="844"/>
                </a:lnTo>
                <a:lnTo>
                  <a:pt x="805" y="835"/>
                </a:lnTo>
                <a:lnTo>
                  <a:pt x="843" y="824"/>
                </a:lnTo>
                <a:lnTo>
                  <a:pt x="879" y="813"/>
                </a:lnTo>
                <a:lnTo>
                  <a:pt x="914" y="801"/>
                </a:lnTo>
                <a:lnTo>
                  <a:pt x="949" y="788"/>
                </a:lnTo>
                <a:lnTo>
                  <a:pt x="982" y="774"/>
                </a:lnTo>
                <a:lnTo>
                  <a:pt x="1013" y="760"/>
                </a:lnTo>
                <a:lnTo>
                  <a:pt x="1043" y="745"/>
                </a:lnTo>
                <a:lnTo>
                  <a:pt x="1072" y="729"/>
                </a:lnTo>
                <a:lnTo>
                  <a:pt x="1098" y="713"/>
                </a:lnTo>
                <a:lnTo>
                  <a:pt x="1123" y="696"/>
                </a:lnTo>
                <a:lnTo>
                  <a:pt x="1147" y="679"/>
                </a:lnTo>
                <a:lnTo>
                  <a:pt x="1168" y="660"/>
                </a:lnTo>
                <a:lnTo>
                  <a:pt x="1188" y="642"/>
                </a:lnTo>
                <a:lnTo>
                  <a:pt x="1188" y="648"/>
                </a:lnTo>
                <a:lnTo>
                  <a:pt x="1187" y="656"/>
                </a:lnTo>
                <a:lnTo>
                  <a:pt x="1186" y="662"/>
                </a:lnTo>
                <a:lnTo>
                  <a:pt x="1186" y="669"/>
                </a:lnTo>
                <a:lnTo>
                  <a:pt x="1185" y="676"/>
                </a:lnTo>
                <a:lnTo>
                  <a:pt x="1184" y="683"/>
                </a:lnTo>
                <a:lnTo>
                  <a:pt x="1183" y="689"/>
                </a:lnTo>
                <a:lnTo>
                  <a:pt x="1181" y="696"/>
                </a:lnTo>
                <a:lnTo>
                  <a:pt x="1158" y="713"/>
                </a:lnTo>
                <a:lnTo>
                  <a:pt x="1133" y="730"/>
                </a:lnTo>
                <a:lnTo>
                  <a:pt x="1106" y="746"/>
                </a:lnTo>
                <a:lnTo>
                  <a:pt x="1079" y="761"/>
                </a:lnTo>
                <a:lnTo>
                  <a:pt x="1051" y="776"/>
                </a:lnTo>
                <a:lnTo>
                  <a:pt x="1021" y="790"/>
                </a:lnTo>
                <a:lnTo>
                  <a:pt x="989" y="803"/>
                </a:lnTo>
                <a:lnTo>
                  <a:pt x="958" y="816"/>
                </a:lnTo>
                <a:lnTo>
                  <a:pt x="924" y="827"/>
                </a:lnTo>
                <a:lnTo>
                  <a:pt x="890" y="838"/>
                </a:lnTo>
                <a:lnTo>
                  <a:pt x="855" y="848"/>
                </a:lnTo>
                <a:lnTo>
                  <a:pt x="819" y="858"/>
                </a:lnTo>
                <a:lnTo>
                  <a:pt x="782" y="866"/>
                </a:lnTo>
                <a:lnTo>
                  <a:pt x="744" y="874"/>
                </a:lnTo>
                <a:lnTo>
                  <a:pt x="706" y="882"/>
                </a:lnTo>
                <a:lnTo>
                  <a:pt x="668" y="888"/>
                </a:lnTo>
                <a:lnTo>
                  <a:pt x="628" y="893"/>
                </a:lnTo>
                <a:lnTo>
                  <a:pt x="589" y="898"/>
                </a:lnTo>
                <a:lnTo>
                  <a:pt x="548" y="902"/>
                </a:lnTo>
                <a:lnTo>
                  <a:pt x="508" y="905"/>
                </a:lnTo>
                <a:lnTo>
                  <a:pt x="467" y="907"/>
                </a:lnTo>
                <a:lnTo>
                  <a:pt x="426" y="908"/>
                </a:lnTo>
                <a:lnTo>
                  <a:pt x="384" y="908"/>
                </a:lnTo>
                <a:lnTo>
                  <a:pt x="342" y="908"/>
                </a:lnTo>
                <a:lnTo>
                  <a:pt x="301" y="907"/>
                </a:lnTo>
                <a:lnTo>
                  <a:pt x="260" y="904"/>
                </a:lnTo>
                <a:lnTo>
                  <a:pt x="218" y="901"/>
                </a:lnTo>
                <a:lnTo>
                  <a:pt x="176" y="897"/>
                </a:lnTo>
                <a:lnTo>
                  <a:pt x="134" y="892"/>
                </a:lnTo>
                <a:lnTo>
                  <a:pt x="93" y="886"/>
                </a:lnTo>
                <a:lnTo>
                  <a:pt x="53" y="879"/>
                </a:lnTo>
                <a:lnTo>
                  <a:pt x="12" y="871"/>
                </a:lnTo>
                <a:lnTo>
                  <a:pt x="967" y="98"/>
                </a:lnTo>
              </a:path>
            </a:pathLst>
          </a:custGeom>
          <a:solidFill>
            <a:srgbClr val="FF0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Freeform 26"/>
          <p:cNvSpPr>
            <a:spLocks/>
          </p:cNvSpPr>
          <p:nvPr/>
        </p:nvSpPr>
        <p:spPr bwMode="auto">
          <a:xfrm>
            <a:off x="2670175" y="3543300"/>
            <a:ext cx="1906588" cy="1368425"/>
          </a:xfrm>
          <a:custGeom>
            <a:avLst/>
            <a:gdLst>
              <a:gd name="T0" fmla="*/ 2147483647 w 1201"/>
              <a:gd name="T1" fmla="*/ 2147483647 h 862"/>
              <a:gd name="T2" fmla="*/ 2147483647 w 1201"/>
              <a:gd name="T3" fmla="*/ 2147483647 h 862"/>
              <a:gd name="T4" fmla="*/ 2147483647 w 1201"/>
              <a:gd name="T5" fmla="*/ 2147483647 h 862"/>
              <a:gd name="T6" fmla="*/ 2147483647 w 1201"/>
              <a:gd name="T7" fmla="*/ 2147483647 h 862"/>
              <a:gd name="T8" fmla="*/ 2147483647 w 1201"/>
              <a:gd name="T9" fmla="*/ 2147483647 h 862"/>
              <a:gd name="T10" fmla="*/ 2147483647 w 1201"/>
              <a:gd name="T11" fmla="*/ 2147483647 h 862"/>
              <a:gd name="T12" fmla="*/ 2147483647 w 1201"/>
              <a:gd name="T13" fmla="*/ 2147483647 h 862"/>
              <a:gd name="T14" fmla="*/ 2147483647 w 1201"/>
              <a:gd name="T15" fmla="*/ 2147483647 h 862"/>
              <a:gd name="T16" fmla="*/ 2147483647 w 1201"/>
              <a:gd name="T17" fmla="*/ 2147483647 h 862"/>
              <a:gd name="T18" fmla="*/ 2147483647 w 1201"/>
              <a:gd name="T19" fmla="*/ 2147483647 h 862"/>
              <a:gd name="T20" fmla="*/ 2147483647 w 1201"/>
              <a:gd name="T21" fmla="*/ 2147483647 h 862"/>
              <a:gd name="T22" fmla="*/ 2147483647 w 1201"/>
              <a:gd name="T23" fmla="*/ 2147483647 h 862"/>
              <a:gd name="T24" fmla="*/ 2147483647 w 1201"/>
              <a:gd name="T25" fmla="*/ 2147483647 h 862"/>
              <a:gd name="T26" fmla="*/ 2147483647 w 1201"/>
              <a:gd name="T27" fmla="*/ 2147483647 h 862"/>
              <a:gd name="T28" fmla="*/ 2147483647 w 1201"/>
              <a:gd name="T29" fmla="*/ 2147483647 h 862"/>
              <a:gd name="T30" fmla="*/ 2147483647 w 1201"/>
              <a:gd name="T31" fmla="*/ 2147483647 h 862"/>
              <a:gd name="T32" fmla="*/ 2147483647 w 1201"/>
              <a:gd name="T33" fmla="*/ 2147483647 h 862"/>
              <a:gd name="T34" fmla="*/ 2147483647 w 1201"/>
              <a:gd name="T35" fmla="*/ 0 h 862"/>
              <a:gd name="T36" fmla="*/ 2147483647 w 1201"/>
              <a:gd name="T37" fmla="*/ 2147483647 h 862"/>
              <a:gd name="T38" fmla="*/ 2147483647 w 1201"/>
              <a:gd name="T39" fmla="*/ 2147483647 h 862"/>
              <a:gd name="T40" fmla="*/ 2147483647 w 1201"/>
              <a:gd name="T41" fmla="*/ 2147483647 h 862"/>
              <a:gd name="T42" fmla="*/ 2147483647 w 1201"/>
              <a:gd name="T43" fmla="*/ 2147483647 h 862"/>
              <a:gd name="T44" fmla="*/ 2147483647 w 1201"/>
              <a:gd name="T45" fmla="*/ 2147483647 h 862"/>
              <a:gd name="T46" fmla="*/ 2147483647 w 1201"/>
              <a:gd name="T47" fmla="*/ 2147483647 h 862"/>
              <a:gd name="T48" fmla="*/ 2147483647 w 1201"/>
              <a:gd name="T49" fmla="*/ 2147483647 h 862"/>
              <a:gd name="T50" fmla="*/ 2147483647 w 1201"/>
              <a:gd name="T51" fmla="*/ 2147483647 h 862"/>
              <a:gd name="T52" fmla="*/ 2147483647 w 1201"/>
              <a:gd name="T53" fmla="*/ 2147483647 h 862"/>
              <a:gd name="T54" fmla="*/ 2147483647 w 1201"/>
              <a:gd name="T55" fmla="*/ 2147483647 h 862"/>
              <a:gd name="T56" fmla="*/ 2147483647 w 1201"/>
              <a:gd name="T57" fmla="*/ 2147483647 h 862"/>
              <a:gd name="T58" fmla="*/ 0 w 1201"/>
              <a:gd name="T59" fmla="*/ 2147483647 h 862"/>
              <a:gd name="T60" fmla="*/ 2147483647 w 1201"/>
              <a:gd name="T61" fmla="*/ 2147483647 h 862"/>
              <a:gd name="T62" fmla="*/ 2147483647 w 1201"/>
              <a:gd name="T63" fmla="*/ 2147483647 h 862"/>
              <a:gd name="T64" fmla="*/ 2147483647 w 1201"/>
              <a:gd name="T65" fmla="*/ 2147483647 h 862"/>
              <a:gd name="T66" fmla="*/ 2147483647 w 1201"/>
              <a:gd name="T67" fmla="*/ 2147483647 h 862"/>
              <a:gd name="T68" fmla="*/ 2147483647 w 1201"/>
              <a:gd name="T69" fmla="*/ 2147483647 h 862"/>
              <a:gd name="T70" fmla="*/ 2147483647 w 1201"/>
              <a:gd name="T71" fmla="*/ 2147483647 h 862"/>
              <a:gd name="T72" fmla="*/ 2147483647 w 1201"/>
              <a:gd name="T73" fmla="*/ 2147483647 h 862"/>
              <a:gd name="T74" fmla="*/ 2147483647 w 1201"/>
              <a:gd name="T75" fmla="*/ 2147483647 h 862"/>
              <a:gd name="T76" fmla="*/ 2147483647 w 1201"/>
              <a:gd name="T77" fmla="*/ 2147483647 h 862"/>
              <a:gd name="T78" fmla="*/ 2147483647 w 1201"/>
              <a:gd name="T79" fmla="*/ 2147483647 h 862"/>
              <a:gd name="T80" fmla="*/ 2147483647 w 1201"/>
              <a:gd name="T81" fmla="*/ 2147483647 h 862"/>
              <a:gd name="T82" fmla="*/ 2147483647 w 1201"/>
              <a:gd name="T83" fmla="*/ 2147483647 h 862"/>
              <a:gd name="T84" fmla="*/ 2147483647 w 1201"/>
              <a:gd name="T85" fmla="*/ 2147483647 h 862"/>
              <a:gd name="T86" fmla="*/ 2147483647 w 1201"/>
              <a:gd name="T87" fmla="*/ 2147483647 h 862"/>
              <a:gd name="T88" fmla="*/ 2147483647 w 1201"/>
              <a:gd name="T89" fmla="*/ 2147483647 h 862"/>
              <a:gd name="T90" fmla="*/ 2147483647 w 1201"/>
              <a:gd name="T91" fmla="*/ 2147483647 h 862"/>
              <a:gd name="T92" fmla="*/ 2147483647 w 1201"/>
              <a:gd name="T93" fmla="*/ 2147483647 h 862"/>
              <a:gd name="T94" fmla="*/ 2147483647 w 1201"/>
              <a:gd name="T95" fmla="*/ 2147483647 h 862"/>
              <a:gd name="T96" fmla="*/ 2147483647 w 1201"/>
              <a:gd name="T97" fmla="*/ 2147483647 h 862"/>
              <a:gd name="T98" fmla="*/ 2147483647 w 1201"/>
              <a:gd name="T99" fmla="*/ 2147483647 h 862"/>
              <a:gd name="T100" fmla="*/ 2147483647 w 1201"/>
              <a:gd name="T101" fmla="*/ 2147483647 h 862"/>
              <a:gd name="T102" fmla="*/ 2147483647 w 1201"/>
              <a:gd name="T103" fmla="*/ 2147483647 h 862"/>
              <a:gd name="T104" fmla="*/ 2147483647 w 1201"/>
              <a:gd name="T105" fmla="*/ 2147483647 h 862"/>
              <a:gd name="T106" fmla="*/ 2147483647 w 1201"/>
              <a:gd name="T107" fmla="*/ 2147483647 h 862"/>
              <a:gd name="T108" fmla="*/ 2147483647 w 1201"/>
              <a:gd name="T109" fmla="*/ 2147483647 h 862"/>
              <a:gd name="T110" fmla="*/ 2147483647 w 1201"/>
              <a:gd name="T111" fmla="*/ 2147483647 h 862"/>
              <a:gd name="T112" fmla="*/ 2147483647 w 1201"/>
              <a:gd name="T113" fmla="*/ 2147483647 h 862"/>
              <a:gd name="T114" fmla="*/ 2147483647 w 1201"/>
              <a:gd name="T115" fmla="*/ 2147483647 h 862"/>
              <a:gd name="T116" fmla="*/ 2147483647 w 1201"/>
              <a:gd name="T117" fmla="*/ 2147483647 h 862"/>
              <a:gd name="T118" fmla="*/ 2147483647 w 1201"/>
              <a:gd name="T119" fmla="*/ 2147483647 h 862"/>
              <a:gd name="T120" fmla="*/ 2147483647 w 1201"/>
              <a:gd name="T121" fmla="*/ 2147483647 h 862"/>
              <a:gd name="T122" fmla="*/ 2147483647 w 1201"/>
              <a:gd name="T123" fmla="*/ 2147483647 h 8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01"/>
              <a:gd name="T187" fmla="*/ 0 h 862"/>
              <a:gd name="T188" fmla="*/ 1201 w 1201"/>
              <a:gd name="T189" fmla="*/ 862 h 8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01" h="862">
                <a:moveTo>
                  <a:pt x="1033" y="129"/>
                </a:moveTo>
                <a:lnTo>
                  <a:pt x="1040" y="137"/>
                </a:lnTo>
                <a:lnTo>
                  <a:pt x="1047" y="146"/>
                </a:lnTo>
                <a:lnTo>
                  <a:pt x="1054" y="154"/>
                </a:lnTo>
                <a:lnTo>
                  <a:pt x="1060" y="163"/>
                </a:lnTo>
                <a:lnTo>
                  <a:pt x="1068" y="172"/>
                </a:lnTo>
                <a:lnTo>
                  <a:pt x="1074" y="181"/>
                </a:lnTo>
                <a:lnTo>
                  <a:pt x="1081" y="190"/>
                </a:lnTo>
                <a:lnTo>
                  <a:pt x="1087" y="199"/>
                </a:lnTo>
                <a:lnTo>
                  <a:pt x="1069" y="187"/>
                </a:lnTo>
                <a:lnTo>
                  <a:pt x="1050" y="175"/>
                </a:lnTo>
                <a:lnTo>
                  <a:pt x="1031" y="164"/>
                </a:lnTo>
                <a:lnTo>
                  <a:pt x="1011" y="153"/>
                </a:lnTo>
                <a:lnTo>
                  <a:pt x="990" y="143"/>
                </a:lnTo>
                <a:lnTo>
                  <a:pt x="968" y="132"/>
                </a:lnTo>
                <a:lnTo>
                  <a:pt x="945" y="123"/>
                </a:lnTo>
                <a:lnTo>
                  <a:pt x="922" y="114"/>
                </a:lnTo>
                <a:lnTo>
                  <a:pt x="899" y="104"/>
                </a:lnTo>
                <a:lnTo>
                  <a:pt x="875" y="96"/>
                </a:lnTo>
                <a:lnTo>
                  <a:pt x="849" y="88"/>
                </a:lnTo>
                <a:lnTo>
                  <a:pt x="824" y="81"/>
                </a:lnTo>
                <a:lnTo>
                  <a:pt x="799" y="74"/>
                </a:lnTo>
                <a:lnTo>
                  <a:pt x="772" y="67"/>
                </a:lnTo>
                <a:lnTo>
                  <a:pt x="745" y="61"/>
                </a:lnTo>
                <a:lnTo>
                  <a:pt x="717" y="55"/>
                </a:lnTo>
                <a:lnTo>
                  <a:pt x="690" y="50"/>
                </a:lnTo>
                <a:lnTo>
                  <a:pt x="661" y="45"/>
                </a:lnTo>
                <a:lnTo>
                  <a:pt x="633" y="41"/>
                </a:lnTo>
                <a:lnTo>
                  <a:pt x="604" y="37"/>
                </a:lnTo>
                <a:lnTo>
                  <a:pt x="575" y="34"/>
                </a:lnTo>
                <a:lnTo>
                  <a:pt x="545" y="31"/>
                </a:lnTo>
                <a:lnTo>
                  <a:pt x="516" y="29"/>
                </a:lnTo>
                <a:lnTo>
                  <a:pt x="485" y="27"/>
                </a:lnTo>
                <a:lnTo>
                  <a:pt x="454" y="26"/>
                </a:lnTo>
                <a:lnTo>
                  <a:pt x="425" y="25"/>
                </a:lnTo>
                <a:lnTo>
                  <a:pt x="394" y="25"/>
                </a:lnTo>
                <a:lnTo>
                  <a:pt x="363" y="25"/>
                </a:lnTo>
                <a:lnTo>
                  <a:pt x="332" y="26"/>
                </a:lnTo>
                <a:lnTo>
                  <a:pt x="301" y="27"/>
                </a:lnTo>
                <a:lnTo>
                  <a:pt x="270" y="29"/>
                </a:lnTo>
                <a:lnTo>
                  <a:pt x="239" y="32"/>
                </a:lnTo>
                <a:lnTo>
                  <a:pt x="244" y="28"/>
                </a:lnTo>
                <a:lnTo>
                  <a:pt x="250" y="25"/>
                </a:lnTo>
                <a:lnTo>
                  <a:pt x="255" y="21"/>
                </a:lnTo>
                <a:lnTo>
                  <a:pt x="260" y="17"/>
                </a:lnTo>
                <a:lnTo>
                  <a:pt x="265" y="14"/>
                </a:lnTo>
                <a:lnTo>
                  <a:pt x="271" y="11"/>
                </a:lnTo>
                <a:lnTo>
                  <a:pt x="276" y="7"/>
                </a:lnTo>
                <a:lnTo>
                  <a:pt x="281" y="4"/>
                </a:lnTo>
                <a:lnTo>
                  <a:pt x="308" y="3"/>
                </a:lnTo>
                <a:lnTo>
                  <a:pt x="334" y="2"/>
                </a:lnTo>
                <a:lnTo>
                  <a:pt x="360" y="1"/>
                </a:lnTo>
                <a:lnTo>
                  <a:pt x="386" y="0"/>
                </a:lnTo>
                <a:lnTo>
                  <a:pt x="412" y="0"/>
                </a:lnTo>
                <a:lnTo>
                  <a:pt x="439" y="1"/>
                </a:lnTo>
                <a:lnTo>
                  <a:pt x="464" y="2"/>
                </a:lnTo>
                <a:lnTo>
                  <a:pt x="489" y="3"/>
                </a:lnTo>
                <a:lnTo>
                  <a:pt x="516" y="5"/>
                </a:lnTo>
                <a:lnTo>
                  <a:pt x="541" y="6"/>
                </a:lnTo>
                <a:lnTo>
                  <a:pt x="566" y="9"/>
                </a:lnTo>
                <a:lnTo>
                  <a:pt x="591" y="11"/>
                </a:lnTo>
                <a:lnTo>
                  <a:pt x="616" y="14"/>
                </a:lnTo>
                <a:lnTo>
                  <a:pt x="640" y="17"/>
                </a:lnTo>
                <a:lnTo>
                  <a:pt x="665" y="20"/>
                </a:lnTo>
                <a:lnTo>
                  <a:pt x="689" y="24"/>
                </a:lnTo>
                <a:lnTo>
                  <a:pt x="713" y="29"/>
                </a:lnTo>
                <a:lnTo>
                  <a:pt x="736" y="33"/>
                </a:lnTo>
                <a:lnTo>
                  <a:pt x="761" y="38"/>
                </a:lnTo>
                <a:lnTo>
                  <a:pt x="784" y="43"/>
                </a:lnTo>
                <a:lnTo>
                  <a:pt x="806" y="49"/>
                </a:lnTo>
                <a:lnTo>
                  <a:pt x="828" y="54"/>
                </a:lnTo>
                <a:lnTo>
                  <a:pt x="850" y="60"/>
                </a:lnTo>
                <a:lnTo>
                  <a:pt x="873" y="66"/>
                </a:lnTo>
                <a:lnTo>
                  <a:pt x="894" y="73"/>
                </a:lnTo>
                <a:lnTo>
                  <a:pt x="915" y="80"/>
                </a:lnTo>
                <a:lnTo>
                  <a:pt x="936" y="88"/>
                </a:lnTo>
                <a:lnTo>
                  <a:pt x="956" y="95"/>
                </a:lnTo>
                <a:lnTo>
                  <a:pt x="976" y="103"/>
                </a:lnTo>
                <a:lnTo>
                  <a:pt x="995" y="111"/>
                </a:lnTo>
                <a:lnTo>
                  <a:pt x="1014" y="120"/>
                </a:lnTo>
                <a:lnTo>
                  <a:pt x="1033" y="129"/>
                </a:lnTo>
                <a:lnTo>
                  <a:pt x="11" y="818"/>
                </a:lnTo>
                <a:lnTo>
                  <a:pt x="10" y="814"/>
                </a:lnTo>
                <a:lnTo>
                  <a:pt x="8" y="811"/>
                </a:lnTo>
                <a:lnTo>
                  <a:pt x="7" y="807"/>
                </a:lnTo>
                <a:lnTo>
                  <a:pt x="6" y="803"/>
                </a:lnTo>
                <a:lnTo>
                  <a:pt x="4" y="799"/>
                </a:lnTo>
                <a:lnTo>
                  <a:pt x="3" y="796"/>
                </a:lnTo>
                <a:lnTo>
                  <a:pt x="2" y="792"/>
                </a:lnTo>
                <a:lnTo>
                  <a:pt x="0" y="788"/>
                </a:lnTo>
                <a:lnTo>
                  <a:pt x="22" y="793"/>
                </a:lnTo>
                <a:lnTo>
                  <a:pt x="44" y="798"/>
                </a:lnTo>
                <a:lnTo>
                  <a:pt x="65" y="803"/>
                </a:lnTo>
                <a:lnTo>
                  <a:pt x="87" y="808"/>
                </a:lnTo>
                <a:lnTo>
                  <a:pt x="109" y="812"/>
                </a:lnTo>
                <a:lnTo>
                  <a:pt x="131" y="815"/>
                </a:lnTo>
                <a:lnTo>
                  <a:pt x="154" y="819"/>
                </a:lnTo>
                <a:lnTo>
                  <a:pt x="176" y="822"/>
                </a:lnTo>
                <a:lnTo>
                  <a:pt x="198" y="825"/>
                </a:lnTo>
                <a:lnTo>
                  <a:pt x="221" y="827"/>
                </a:lnTo>
                <a:lnTo>
                  <a:pt x="243" y="830"/>
                </a:lnTo>
                <a:lnTo>
                  <a:pt x="267" y="832"/>
                </a:lnTo>
                <a:lnTo>
                  <a:pt x="289" y="833"/>
                </a:lnTo>
                <a:lnTo>
                  <a:pt x="312" y="835"/>
                </a:lnTo>
                <a:lnTo>
                  <a:pt x="335" y="836"/>
                </a:lnTo>
                <a:lnTo>
                  <a:pt x="358" y="836"/>
                </a:lnTo>
                <a:lnTo>
                  <a:pt x="382" y="837"/>
                </a:lnTo>
                <a:lnTo>
                  <a:pt x="404" y="837"/>
                </a:lnTo>
                <a:lnTo>
                  <a:pt x="427" y="836"/>
                </a:lnTo>
                <a:lnTo>
                  <a:pt x="450" y="836"/>
                </a:lnTo>
                <a:lnTo>
                  <a:pt x="473" y="835"/>
                </a:lnTo>
                <a:lnTo>
                  <a:pt x="496" y="834"/>
                </a:lnTo>
                <a:lnTo>
                  <a:pt x="519" y="833"/>
                </a:lnTo>
                <a:lnTo>
                  <a:pt x="542" y="831"/>
                </a:lnTo>
                <a:lnTo>
                  <a:pt x="564" y="828"/>
                </a:lnTo>
                <a:lnTo>
                  <a:pt x="587" y="826"/>
                </a:lnTo>
                <a:lnTo>
                  <a:pt x="610" y="823"/>
                </a:lnTo>
                <a:lnTo>
                  <a:pt x="632" y="820"/>
                </a:lnTo>
                <a:lnTo>
                  <a:pt x="654" y="817"/>
                </a:lnTo>
                <a:lnTo>
                  <a:pt x="676" y="814"/>
                </a:lnTo>
                <a:lnTo>
                  <a:pt x="698" y="810"/>
                </a:lnTo>
                <a:lnTo>
                  <a:pt x="721" y="805"/>
                </a:lnTo>
                <a:lnTo>
                  <a:pt x="763" y="796"/>
                </a:lnTo>
                <a:lnTo>
                  <a:pt x="805" y="786"/>
                </a:lnTo>
                <a:lnTo>
                  <a:pt x="844" y="774"/>
                </a:lnTo>
                <a:lnTo>
                  <a:pt x="883" y="762"/>
                </a:lnTo>
                <a:lnTo>
                  <a:pt x="920" y="749"/>
                </a:lnTo>
                <a:lnTo>
                  <a:pt x="955" y="734"/>
                </a:lnTo>
                <a:lnTo>
                  <a:pt x="989" y="720"/>
                </a:lnTo>
                <a:lnTo>
                  <a:pt x="1020" y="704"/>
                </a:lnTo>
                <a:lnTo>
                  <a:pt x="1050" y="687"/>
                </a:lnTo>
                <a:lnTo>
                  <a:pt x="1077" y="669"/>
                </a:lnTo>
                <a:lnTo>
                  <a:pt x="1104" y="651"/>
                </a:lnTo>
                <a:lnTo>
                  <a:pt x="1127" y="633"/>
                </a:lnTo>
                <a:lnTo>
                  <a:pt x="1149" y="613"/>
                </a:lnTo>
                <a:lnTo>
                  <a:pt x="1168" y="593"/>
                </a:lnTo>
                <a:lnTo>
                  <a:pt x="1185" y="572"/>
                </a:lnTo>
                <a:lnTo>
                  <a:pt x="1200" y="551"/>
                </a:lnTo>
                <a:lnTo>
                  <a:pt x="1200" y="554"/>
                </a:lnTo>
                <a:lnTo>
                  <a:pt x="1200" y="557"/>
                </a:lnTo>
                <a:lnTo>
                  <a:pt x="1200" y="560"/>
                </a:lnTo>
                <a:lnTo>
                  <a:pt x="1200" y="563"/>
                </a:lnTo>
                <a:lnTo>
                  <a:pt x="1200" y="566"/>
                </a:lnTo>
                <a:lnTo>
                  <a:pt x="1200" y="569"/>
                </a:lnTo>
                <a:lnTo>
                  <a:pt x="1200" y="571"/>
                </a:lnTo>
                <a:lnTo>
                  <a:pt x="1200" y="574"/>
                </a:lnTo>
                <a:lnTo>
                  <a:pt x="1200" y="580"/>
                </a:lnTo>
                <a:lnTo>
                  <a:pt x="1200" y="586"/>
                </a:lnTo>
                <a:lnTo>
                  <a:pt x="1200" y="591"/>
                </a:lnTo>
                <a:lnTo>
                  <a:pt x="1200" y="596"/>
                </a:lnTo>
                <a:lnTo>
                  <a:pt x="1200" y="601"/>
                </a:lnTo>
                <a:lnTo>
                  <a:pt x="1200" y="607"/>
                </a:lnTo>
                <a:lnTo>
                  <a:pt x="1199" y="612"/>
                </a:lnTo>
                <a:lnTo>
                  <a:pt x="1199" y="618"/>
                </a:lnTo>
                <a:lnTo>
                  <a:pt x="1179" y="636"/>
                </a:lnTo>
                <a:lnTo>
                  <a:pt x="1158" y="655"/>
                </a:lnTo>
                <a:lnTo>
                  <a:pt x="1134" y="672"/>
                </a:lnTo>
                <a:lnTo>
                  <a:pt x="1109" y="689"/>
                </a:lnTo>
                <a:lnTo>
                  <a:pt x="1083" y="705"/>
                </a:lnTo>
                <a:lnTo>
                  <a:pt x="1054" y="721"/>
                </a:lnTo>
                <a:lnTo>
                  <a:pt x="1024" y="736"/>
                </a:lnTo>
                <a:lnTo>
                  <a:pt x="993" y="750"/>
                </a:lnTo>
                <a:lnTo>
                  <a:pt x="960" y="764"/>
                </a:lnTo>
                <a:lnTo>
                  <a:pt x="925" y="777"/>
                </a:lnTo>
                <a:lnTo>
                  <a:pt x="890" y="789"/>
                </a:lnTo>
                <a:lnTo>
                  <a:pt x="854" y="800"/>
                </a:lnTo>
                <a:lnTo>
                  <a:pt x="816" y="811"/>
                </a:lnTo>
                <a:lnTo>
                  <a:pt x="776" y="820"/>
                </a:lnTo>
                <a:lnTo>
                  <a:pt x="736" y="828"/>
                </a:lnTo>
                <a:lnTo>
                  <a:pt x="695" y="836"/>
                </a:lnTo>
                <a:lnTo>
                  <a:pt x="653" y="843"/>
                </a:lnTo>
                <a:lnTo>
                  <a:pt x="611" y="848"/>
                </a:lnTo>
                <a:lnTo>
                  <a:pt x="568" y="853"/>
                </a:lnTo>
                <a:lnTo>
                  <a:pt x="525" y="856"/>
                </a:lnTo>
                <a:lnTo>
                  <a:pt x="482" y="859"/>
                </a:lnTo>
                <a:lnTo>
                  <a:pt x="439" y="860"/>
                </a:lnTo>
                <a:lnTo>
                  <a:pt x="395" y="861"/>
                </a:lnTo>
                <a:lnTo>
                  <a:pt x="352" y="860"/>
                </a:lnTo>
                <a:lnTo>
                  <a:pt x="308" y="858"/>
                </a:lnTo>
                <a:lnTo>
                  <a:pt x="264" y="856"/>
                </a:lnTo>
                <a:lnTo>
                  <a:pt x="221" y="852"/>
                </a:lnTo>
                <a:lnTo>
                  <a:pt x="179" y="847"/>
                </a:lnTo>
                <a:lnTo>
                  <a:pt x="136" y="841"/>
                </a:lnTo>
                <a:lnTo>
                  <a:pt x="93" y="835"/>
                </a:lnTo>
                <a:lnTo>
                  <a:pt x="52" y="826"/>
                </a:lnTo>
                <a:lnTo>
                  <a:pt x="11" y="818"/>
                </a:lnTo>
                <a:lnTo>
                  <a:pt x="1033" y="129"/>
                </a:lnTo>
              </a:path>
            </a:pathLst>
          </a:custGeom>
          <a:solidFill>
            <a:srgbClr val="FF1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Freeform 27"/>
          <p:cNvSpPr>
            <a:spLocks/>
          </p:cNvSpPr>
          <p:nvPr/>
        </p:nvSpPr>
        <p:spPr bwMode="auto">
          <a:xfrm>
            <a:off x="2657475" y="3582988"/>
            <a:ext cx="1919288" cy="1290637"/>
          </a:xfrm>
          <a:custGeom>
            <a:avLst/>
            <a:gdLst>
              <a:gd name="T0" fmla="*/ 2147483647 w 1209"/>
              <a:gd name="T1" fmla="*/ 2147483647 h 813"/>
              <a:gd name="T2" fmla="*/ 2147483647 w 1209"/>
              <a:gd name="T3" fmla="*/ 2147483647 h 813"/>
              <a:gd name="T4" fmla="*/ 2147483647 w 1209"/>
              <a:gd name="T5" fmla="*/ 2147483647 h 813"/>
              <a:gd name="T6" fmla="*/ 2147483647 w 1209"/>
              <a:gd name="T7" fmla="*/ 2147483647 h 813"/>
              <a:gd name="T8" fmla="*/ 2147483647 w 1209"/>
              <a:gd name="T9" fmla="*/ 2147483647 h 813"/>
              <a:gd name="T10" fmla="*/ 2147483647 w 1209"/>
              <a:gd name="T11" fmla="*/ 2147483647 h 813"/>
              <a:gd name="T12" fmla="*/ 2147483647 w 1209"/>
              <a:gd name="T13" fmla="*/ 2147483647 h 813"/>
              <a:gd name="T14" fmla="*/ 2147483647 w 1209"/>
              <a:gd name="T15" fmla="*/ 2147483647 h 813"/>
              <a:gd name="T16" fmla="*/ 2147483647 w 1209"/>
              <a:gd name="T17" fmla="*/ 2147483647 h 813"/>
              <a:gd name="T18" fmla="*/ 2147483647 w 1209"/>
              <a:gd name="T19" fmla="*/ 2147483647 h 813"/>
              <a:gd name="T20" fmla="*/ 2147483647 w 1209"/>
              <a:gd name="T21" fmla="*/ 2147483647 h 813"/>
              <a:gd name="T22" fmla="*/ 2147483647 w 1209"/>
              <a:gd name="T23" fmla="*/ 2147483647 h 813"/>
              <a:gd name="T24" fmla="*/ 2147483647 w 1209"/>
              <a:gd name="T25" fmla="*/ 2147483647 h 813"/>
              <a:gd name="T26" fmla="*/ 2147483647 w 1209"/>
              <a:gd name="T27" fmla="*/ 2147483647 h 813"/>
              <a:gd name="T28" fmla="*/ 2147483647 w 1209"/>
              <a:gd name="T29" fmla="*/ 2147483647 h 813"/>
              <a:gd name="T30" fmla="*/ 2147483647 w 1209"/>
              <a:gd name="T31" fmla="*/ 2147483647 h 813"/>
              <a:gd name="T32" fmla="*/ 2147483647 w 1209"/>
              <a:gd name="T33" fmla="*/ 2147483647 h 813"/>
              <a:gd name="T34" fmla="*/ 2147483647 w 1209"/>
              <a:gd name="T35" fmla="*/ 2147483647 h 813"/>
              <a:gd name="T36" fmla="*/ 2147483647 w 1209"/>
              <a:gd name="T37" fmla="*/ 2147483647 h 813"/>
              <a:gd name="T38" fmla="*/ 2147483647 w 1209"/>
              <a:gd name="T39" fmla="*/ 2147483647 h 813"/>
              <a:gd name="T40" fmla="*/ 2147483647 w 1209"/>
              <a:gd name="T41" fmla="*/ 2147483647 h 813"/>
              <a:gd name="T42" fmla="*/ 2147483647 w 1209"/>
              <a:gd name="T43" fmla="*/ 2147483647 h 813"/>
              <a:gd name="T44" fmla="*/ 2147483647 w 1209"/>
              <a:gd name="T45" fmla="*/ 2147483647 h 813"/>
              <a:gd name="T46" fmla="*/ 2147483647 w 1209"/>
              <a:gd name="T47" fmla="*/ 2147483647 h 813"/>
              <a:gd name="T48" fmla="*/ 2147483647 w 1209"/>
              <a:gd name="T49" fmla="*/ 2147483647 h 813"/>
              <a:gd name="T50" fmla="*/ 2147483647 w 1209"/>
              <a:gd name="T51" fmla="*/ 2147483647 h 813"/>
              <a:gd name="T52" fmla="*/ 2147483647 w 1209"/>
              <a:gd name="T53" fmla="*/ 2147483647 h 813"/>
              <a:gd name="T54" fmla="*/ 2147483647 w 1209"/>
              <a:gd name="T55" fmla="*/ 2147483647 h 813"/>
              <a:gd name="T56" fmla="*/ 2147483647 w 1209"/>
              <a:gd name="T57" fmla="*/ 2147483647 h 813"/>
              <a:gd name="T58" fmla="*/ 2147483647 w 1209"/>
              <a:gd name="T59" fmla="*/ 2147483647 h 813"/>
              <a:gd name="T60" fmla="*/ 2147483647 w 1209"/>
              <a:gd name="T61" fmla="*/ 2147483647 h 813"/>
              <a:gd name="T62" fmla="*/ 2147483647 w 1209"/>
              <a:gd name="T63" fmla="*/ 2147483647 h 813"/>
              <a:gd name="T64" fmla="*/ 2147483647 w 1209"/>
              <a:gd name="T65" fmla="*/ 2147483647 h 813"/>
              <a:gd name="T66" fmla="*/ 2147483647 w 1209"/>
              <a:gd name="T67" fmla="*/ 2147483647 h 813"/>
              <a:gd name="T68" fmla="*/ 2147483647 w 1209"/>
              <a:gd name="T69" fmla="*/ 2147483647 h 813"/>
              <a:gd name="T70" fmla="*/ 2147483647 w 1209"/>
              <a:gd name="T71" fmla="*/ 2147483647 h 813"/>
              <a:gd name="T72" fmla="*/ 2147483647 w 1209"/>
              <a:gd name="T73" fmla="*/ 2147483647 h 813"/>
              <a:gd name="T74" fmla="*/ 2147483647 w 1209"/>
              <a:gd name="T75" fmla="*/ 2147483647 h 813"/>
              <a:gd name="T76" fmla="*/ 2147483647 w 1209"/>
              <a:gd name="T77" fmla="*/ 2147483647 h 813"/>
              <a:gd name="T78" fmla="*/ 2147483647 w 1209"/>
              <a:gd name="T79" fmla="*/ 2147483647 h 813"/>
              <a:gd name="T80" fmla="*/ 2147483647 w 1209"/>
              <a:gd name="T81" fmla="*/ 2147483647 h 813"/>
              <a:gd name="T82" fmla="*/ 2147483647 w 1209"/>
              <a:gd name="T83" fmla="*/ 2147483647 h 813"/>
              <a:gd name="T84" fmla="*/ 2147483647 w 1209"/>
              <a:gd name="T85" fmla="*/ 2147483647 h 813"/>
              <a:gd name="T86" fmla="*/ 2147483647 w 1209"/>
              <a:gd name="T87" fmla="*/ 2147483647 h 813"/>
              <a:gd name="T88" fmla="*/ 2147483647 w 1209"/>
              <a:gd name="T89" fmla="*/ 2147483647 h 813"/>
              <a:gd name="T90" fmla="*/ 2147483647 w 1209"/>
              <a:gd name="T91" fmla="*/ 2147483647 h 813"/>
              <a:gd name="T92" fmla="*/ 2147483647 w 1209"/>
              <a:gd name="T93" fmla="*/ 2147483647 h 813"/>
              <a:gd name="T94" fmla="*/ 2147483647 w 1209"/>
              <a:gd name="T95" fmla="*/ 2147483647 h 813"/>
              <a:gd name="T96" fmla="*/ 2147483647 w 1209"/>
              <a:gd name="T97" fmla="*/ 2147483647 h 813"/>
              <a:gd name="T98" fmla="*/ 2147483647 w 1209"/>
              <a:gd name="T99" fmla="*/ 2147483647 h 813"/>
              <a:gd name="T100" fmla="*/ 2147483647 w 1209"/>
              <a:gd name="T101" fmla="*/ 2147483647 h 813"/>
              <a:gd name="T102" fmla="*/ 2147483647 w 1209"/>
              <a:gd name="T103" fmla="*/ 2147483647 h 81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9"/>
              <a:gd name="T157" fmla="*/ 0 h 813"/>
              <a:gd name="T158" fmla="*/ 1209 w 1209"/>
              <a:gd name="T159" fmla="*/ 813 h 81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9" h="813">
                <a:moveTo>
                  <a:pt x="1095" y="174"/>
                </a:moveTo>
                <a:lnTo>
                  <a:pt x="1099" y="180"/>
                </a:lnTo>
                <a:lnTo>
                  <a:pt x="1102" y="186"/>
                </a:lnTo>
                <a:lnTo>
                  <a:pt x="1106" y="192"/>
                </a:lnTo>
                <a:lnTo>
                  <a:pt x="1111" y="198"/>
                </a:lnTo>
                <a:lnTo>
                  <a:pt x="1114" y="205"/>
                </a:lnTo>
                <a:lnTo>
                  <a:pt x="1118" y="211"/>
                </a:lnTo>
                <a:lnTo>
                  <a:pt x="1121" y="217"/>
                </a:lnTo>
                <a:lnTo>
                  <a:pt x="1124" y="224"/>
                </a:lnTo>
                <a:lnTo>
                  <a:pt x="1129" y="230"/>
                </a:lnTo>
                <a:lnTo>
                  <a:pt x="1132" y="237"/>
                </a:lnTo>
                <a:lnTo>
                  <a:pt x="1135" y="243"/>
                </a:lnTo>
                <a:lnTo>
                  <a:pt x="1138" y="250"/>
                </a:lnTo>
                <a:lnTo>
                  <a:pt x="1141" y="256"/>
                </a:lnTo>
                <a:lnTo>
                  <a:pt x="1144" y="263"/>
                </a:lnTo>
                <a:lnTo>
                  <a:pt x="1148" y="270"/>
                </a:lnTo>
                <a:lnTo>
                  <a:pt x="1151" y="277"/>
                </a:lnTo>
                <a:lnTo>
                  <a:pt x="1137" y="260"/>
                </a:lnTo>
                <a:lnTo>
                  <a:pt x="1122" y="243"/>
                </a:lnTo>
                <a:lnTo>
                  <a:pt x="1106" y="227"/>
                </a:lnTo>
                <a:lnTo>
                  <a:pt x="1089" y="212"/>
                </a:lnTo>
                <a:lnTo>
                  <a:pt x="1070" y="196"/>
                </a:lnTo>
                <a:lnTo>
                  <a:pt x="1049" y="182"/>
                </a:lnTo>
                <a:lnTo>
                  <a:pt x="1027" y="168"/>
                </a:lnTo>
                <a:lnTo>
                  <a:pt x="1004" y="154"/>
                </a:lnTo>
                <a:lnTo>
                  <a:pt x="980" y="142"/>
                </a:lnTo>
                <a:lnTo>
                  <a:pt x="954" y="129"/>
                </a:lnTo>
                <a:lnTo>
                  <a:pt x="928" y="118"/>
                </a:lnTo>
                <a:lnTo>
                  <a:pt x="901" y="107"/>
                </a:lnTo>
                <a:lnTo>
                  <a:pt x="873" y="96"/>
                </a:lnTo>
                <a:lnTo>
                  <a:pt x="844" y="86"/>
                </a:lnTo>
                <a:lnTo>
                  <a:pt x="813" y="77"/>
                </a:lnTo>
                <a:lnTo>
                  <a:pt x="782" y="69"/>
                </a:lnTo>
                <a:lnTo>
                  <a:pt x="750" y="61"/>
                </a:lnTo>
                <a:lnTo>
                  <a:pt x="718" y="54"/>
                </a:lnTo>
                <a:lnTo>
                  <a:pt x="684" y="48"/>
                </a:lnTo>
                <a:lnTo>
                  <a:pt x="650" y="42"/>
                </a:lnTo>
                <a:lnTo>
                  <a:pt x="616" y="37"/>
                </a:lnTo>
                <a:lnTo>
                  <a:pt x="581" y="33"/>
                </a:lnTo>
                <a:lnTo>
                  <a:pt x="545" y="29"/>
                </a:lnTo>
                <a:lnTo>
                  <a:pt x="509" y="27"/>
                </a:lnTo>
                <a:lnTo>
                  <a:pt x="473" y="25"/>
                </a:lnTo>
                <a:lnTo>
                  <a:pt x="436" y="24"/>
                </a:lnTo>
                <a:lnTo>
                  <a:pt x="399" y="23"/>
                </a:lnTo>
                <a:lnTo>
                  <a:pt x="361" y="24"/>
                </a:lnTo>
                <a:lnTo>
                  <a:pt x="324" y="25"/>
                </a:lnTo>
                <a:lnTo>
                  <a:pt x="286" y="28"/>
                </a:lnTo>
                <a:lnTo>
                  <a:pt x="249" y="31"/>
                </a:lnTo>
                <a:lnTo>
                  <a:pt x="211" y="35"/>
                </a:lnTo>
                <a:lnTo>
                  <a:pt x="215" y="31"/>
                </a:lnTo>
                <a:lnTo>
                  <a:pt x="220" y="28"/>
                </a:lnTo>
                <a:lnTo>
                  <a:pt x="224" y="24"/>
                </a:lnTo>
                <a:lnTo>
                  <a:pt x="229" y="21"/>
                </a:lnTo>
                <a:lnTo>
                  <a:pt x="233" y="17"/>
                </a:lnTo>
                <a:lnTo>
                  <a:pt x="238" y="14"/>
                </a:lnTo>
                <a:lnTo>
                  <a:pt x="243" y="10"/>
                </a:lnTo>
                <a:lnTo>
                  <a:pt x="247" y="7"/>
                </a:lnTo>
                <a:lnTo>
                  <a:pt x="278" y="4"/>
                </a:lnTo>
                <a:lnTo>
                  <a:pt x="309" y="2"/>
                </a:lnTo>
                <a:lnTo>
                  <a:pt x="340" y="1"/>
                </a:lnTo>
                <a:lnTo>
                  <a:pt x="371" y="0"/>
                </a:lnTo>
                <a:lnTo>
                  <a:pt x="402" y="0"/>
                </a:lnTo>
                <a:lnTo>
                  <a:pt x="433" y="0"/>
                </a:lnTo>
                <a:lnTo>
                  <a:pt x="462" y="1"/>
                </a:lnTo>
                <a:lnTo>
                  <a:pt x="493" y="2"/>
                </a:lnTo>
                <a:lnTo>
                  <a:pt x="524" y="4"/>
                </a:lnTo>
                <a:lnTo>
                  <a:pt x="553" y="6"/>
                </a:lnTo>
                <a:lnTo>
                  <a:pt x="583" y="9"/>
                </a:lnTo>
                <a:lnTo>
                  <a:pt x="612" y="12"/>
                </a:lnTo>
                <a:lnTo>
                  <a:pt x="641" y="16"/>
                </a:lnTo>
                <a:lnTo>
                  <a:pt x="669" y="20"/>
                </a:lnTo>
                <a:lnTo>
                  <a:pt x="698" y="25"/>
                </a:lnTo>
                <a:lnTo>
                  <a:pt x="725" y="30"/>
                </a:lnTo>
                <a:lnTo>
                  <a:pt x="753" y="36"/>
                </a:lnTo>
                <a:lnTo>
                  <a:pt x="780" y="42"/>
                </a:lnTo>
                <a:lnTo>
                  <a:pt x="807" y="49"/>
                </a:lnTo>
                <a:lnTo>
                  <a:pt x="832" y="56"/>
                </a:lnTo>
                <a:lnTo>
                  <a:pt x="857" y="63"/>
                </a:lnTo>
                <a:lnTo>
                  <a:pt x="883" y="71"/>
                </a:lnTo>
                <a:lnTo>
                  <a:pt x="907" y="79"/>
                </a:lnTo>
                <a:lnTo>
                  <a:pt x="930" y="89"/>
                </a:lnTo>
                <a:lnTo>
                  <a:pt x="953" y="98"/>
                </a:lnTo>
                <a:lnTo>
                  <a:pt x="976" y="107"/>
                </a:lnTo>
                <a:lnTo>
                  <a:pt x="998" y="118"/>
                </a:lnTo>
                <a:lnTo>
                  <a:pt x="1019" y="128"/>
                </a:lnTo>
                <a:lnTo>
                  <a:pt x="1039" y="139"/>
                </a:lnTo>
                <a:lnTo>
                  <a:pt x="1058" y="150"/>
                </a:lnTo>
                <a:lnTo>
                  <a:pt x="1077" y="162"/>
                </a:lnTo>
                <a:lnTo>
                  <a:pt x="1095" y="174"/>
                </a:lnTo>
                <a:lnTo>
                  <a:pt x="8" y="763"/>
                </a:lnTo>
                <a:lnTo>
                  <a:pt x="7" y="759"/>
                </a:lnTo>
                <a:lnTo>
                  <a:pt x="6" y="756"/>
                </a:lnTo>
                <a:lnTo>
                  <a:pt x="5" y="752"/>
                </a:lnTo>
                <a:lnTo>
                  <a:pt x="4" y="748"/>
                </a:lnTo>
                <a:lnTo>
                  <a:pt x="3" y="745"/>
                </a:lnTo>
                <a:lnTo>
                  <a:pt x="2" y="741"/>
                </a:lnTo>
                <a:lnTo>
                  <a:pt x="1" y="738"/>
                </a:lnTo>
                <a:lnTo>
                  <a:pt x="0" y="734"/>
                </a:lnTo>
                <a:lnTo>
                  <a:pt x="23" y="740"/>
                </a:lnTo>
                <a:lnTo>
                  <a:pt x="46" y="746"/>
                </a:lnTo>
                <a:lnTo>
                  <a:pt x="70" y="752"/>
                </a:lnTo>
                <a:lnTo>
                  <a:pt x="93" y="757"/>
                </a:lnTo>
                <a:lnTo>
                  <a:pt x="117" y="762"/>
                </a:lnTo>
                <a:lnTo>
                  <a:pt x="141" y="766"/>
                </a:lnTo>
                <a:lnTo>
                  <a:pt x="166" y="770"/>
                </a:lnTo>
                <a:lnTo>
                  <a:pt x="191" y="773"/>
                </a:lnTo>
                <a:lnTo>
                  <a:pt x="215" y="777"/>
                </a:lnTo>
                <a:lnTo>
                  <a:pt x="241" y="779"/>
                </a:lnTo>
                <a:lnTo>
                  <a:pt x="265" y="782"/>
                </a:lnTo>
                <a:lnTo>
                  <a:pt x="290" y="784"/>
                </a:lnTo>
                <a:lnTo>
                  <a:pt x="316" y="786"/>
                </a:lnTo>
                <a:lnTo>
                  <a:pt x="341" y="787"/>
                </a:lnTo>
                <a:lnTo>
                  <a:pt x="366" y="788"/>
                </a:lnTo>
                <a:lnTo>
                  <a:pt x="392" y="788"/>
                </a:lnTo>
                <a:lnTo>
                  <a:pt x="417" y="788"/>
                </a:lnTo>
                <a:lnTo>
                  <a:pt x="442" y="788"/>
                </a:lnTo>
                <a:lnTo>
                  <a:pt x="468" y="787"/>
                </a:lnTo>
                <a:lnTo>
                  <a:pt x="493" y="786"/>
                </a:lnTo>
                <a:lnTo>
                  <a:pt x="517" y="784"/>
                </a:lnTo>
                <a:lnTo>
                  <a:pt x="543" y="783"/>
                </a:lnTo>
                <a:lnTo>
                  <a:pt x="568" y="780"/>
                </a:lnTo>
                <a:lnTo>
                  <a:pt x="592" y="777"/>
                </a:lnTo>
                <a:lnTo>
                  <a:pt x="618" y="774"/>
                </a:lnTo>
                <a:lnTo>
                  <a:pt x="642" y="771"/>
                </a:lnTo>
                <a:lnTo>
                  <a:pt x="666" y="767"/>
                </a:lnTo>
                <a:lnTo>
                  <a:pt x="691" y="763"/>
                </a:lnTo>
                <a:lnTo>
                  <a:pt x="715" y="758"/>
                </a:lnTo>
                <a:lnTo>
                  <a:pt x="738" y="753"/>
                </a:lnTo>
                <a:lnTo>
                  <a:pt x="761" y="747"/>
                </a:lnTo>
                <a:lnTo>
                  <a:pt x="784" y="742"/>
                </a:lnTo>
                <a:lnTo>
                  <a:pt x="830" y="729"/>
                </a:lnTo>
                <a:lnTo>
                  <a:pt x="872" y="714"/>
                </a:lnTo>
                <a:lnTo>
                  <a:pt x="912" y="699"/>
                </a:lnTo>
                <a:lnTo>
                  <a:pt x="950" y="683"/>
                </a:lnTo>
                <a:lnTo>
                  <a:pt x="986" y="665"/>
                </a:lnTo>
                <a:lnTo>
                  <a:pt x="1020" y="647"/>
                </a:lnTo>
                <a:lnTo>
                  <a:pt x="1051" y="627"/>
                </a:lnTo>
                <a:lnTo>
                  <a:pt x="1078" y="607"/>
                </a:lnTo>
                <a:lnTo>
                  <a:pt x="1103" y="586"/>
                </a:lnTo>
                <a:lnTo>
                  <a:pt x="1125" y="564"/>
                </a:lnTo>
                <a:lnTo>
                  <a:pt x="1146" y="541"/>
                </a:lnTo>
                <a:lnTo>
                  <a:pt x="1161" y="518"/>
                </a:lnTo>
                <a:lnTo>
                  <a:pt x="1175" y="494"/>
                </a:lnTo>
                <a:lnTo>
                  <a:pt x="1185" y="470"/>
                </a:lnTo>
                <a:lnTo>
                  <a:pt x="1192" y="445"/>
                </a:lnTo>
                <a:lnTo>
                  <a:pt x="1195" y="420"/>
                </a:lnTo>
                <a:lnTo>
                  <a:pt x="1196" y="427"/>
                </a:lnTo>
                <a:lnTo>
                  <a:pt x="1197" y="433"/>
                </a:lnTo>
                <a:lnTo>
                  <a:pt x="1199" y="439"/>
                </a:lnTo>
                <a:lnTo>
                  <a:pt x="1200" y="446"/>
                </a:lnTo>
                <a:lnTo>
                  <a:pt x="1200" y="453"/>
                </a:lnTo>
                <a:lnTo>
                  <a:pt x="1202" y="459"/>
                </a:lnTo>
                <a:lnTo>
                  <a:pt x="1203" y="466"/>
                </a:lnTo>
                <a:lnTo>
                  <a:pt x="1204" y="473"/>
                </a:lnTo>
                <a:lnTo>
                  <a:pt x="1205" y="479"/>
                </a:lnTo>
                <a:lnTo>
                  <a:pt x="1205" y="486"/>
                </a:lnTo>
                <a:lnTo>
                  <a:pt x="1206" y="493"/>
                </a:lnTo>
                <a:lnTo>
                  <a:pt x="1206" y="499"/>
                </a:lnTo>
                <a:lnTo>
                  <a:pt x="1207" y="506"/>
                </a:lnTo>
                <a:lnTo>
                  <a:pt x="1207" y="512"/>
                </a:lnTo>
                <a:lnTo>
                  <a:pt x="1208" y="520"/>
                </a:lnTo>
                <a:lnTo>
                  <a:pt x="1208" y="526"/>
                </a:lnTo>
                <a:lnTo>
                  <a:pt x="1193" y="547"/>
                </a:lnTo>
                <a:lnTo>
                  <a:pt x="1176" y="568"/>
                </a:lnTo>
                <a:lnTo>
                  <a:pt x="1157" y="588"/>
                </a:lnTo>
                <a:lnTo>
                  <a:pt x="1135" y="608"/>
                </a:lnTo>
                <a:lnTo>
                  <a:pt x="1112" y="626"/>
                </a:lnTo>
                <a:lnTo>
                  <a:pt x="1085" y="644"/>
                </a:lnTo>
                <a:lnTo>
                  <a:pt x="1058" y="662"/>
                </a:lnTo>
                <a:lnTo>
                  <a:pt x="1028" y="679"/>
                </a:lnTo>
                <a:lnTo>
                  <a:pt x="997" y="695"/>
                </a:lnTo>
                <a:lnTo>
                  <a:pt x="963" y="709"/>
                </a:lnTo>
                <a:lnTo>
                  <a:pt x="928" y="724"/>
                </a:lnTo>
                <a:lnTo>
                  <a:pt x="891" y="737"/>
                </a:lnTo>
                <a:lnTo>
                  <a:pt x="852" y="749"/>
                </a:lnTo>
                <a:lnTo>
                  <a:pt x="813" y="761"/>
                </a:lnTo>
                <a:lnTo>
                  <a:pt x="771" y="771"/>
                </a:lnTo>
                <a:lnTo>
                  <a:pt x="729" y="780"/>
                </a:lnTo>
                <a:lnTo>
                  <a:pt x="706" y="785"/>
                </a:lnTo>
                <a:lnTo>
                  <a:pt x="684" y="789"/>
                </a:lnTo>
                <a:lnTo>
                  <a:pt x="662" y="792"/>
                </a:lnTo>
                <a:lnTo>
                  <a:pt x="640" y="795"/>
                </a:lnTo>
                <a:lnTo>
                  <a:pt x="618" y="798"/>
                </a:lnTo>
                <a:lnTo>
                  <a:pt x="595" y="801"/>
                </a:lnTo>
                <a:lnTo>
                  <a:pt x="572" y="803"/>
                </a:lnTo>
                <a:lnTo>
                  <a:pt x="550" y="806"/>
                </a:lnTo>
                <a:lnTo>
                  <a:pt x="527" y="808"/>
                </a:lnTo>
                <a:lnTo>
                  <a:pt x="504" y="809"/>
                </a:lnTo>
                <a:lnTo>
                  <a:pt x="481" y="810"/>
                </a:lnTo>
                <a:lnTo>
                  <a:pt x="458" y="811"/>
                </a:lnTo>
                <a:lnTo>
                  <a:pt x="435" y="811"/>
                </a:lnTo>
                <a:lnTo>
                  <a:pt x="412" y="812"/>
                </a:lnTo>
                <a:lnTo>
                  <a:pt x="390" y="812"/>
                </a:lnTo>
                <a:lnTo>
                  <a:pt x="366" y="811"/>
                </a:lnTo>
                <a:lnTo>
                  <a:pt x="343" y="811"/>
                </a:lnTo>
                <a:lnTo>
                  <a:pt x="320" y="810"/>
                </a:lnTo>
                <a:lnTo>
                  <a:pt x="297" y="808"/>
                </a:lnTo>
                <a:lnTo>
                  <a:pt x="275" y="807"/>
                </a:lnTo>
                <a:lnTo>
                  <a:pt x="251" y="805"/>
                </a:lnTo>
                <a:lnTo>
                  <a:pt x="229" y="802"/>
                </a:lnTo>
                <a:lnTo>
                  <a:pt x="206" y="800"/>
                </a:lnTo>
                <a:lnTo>
                  <a:pt x="184" y="797"/>
                </a:lnTo>
                <a:lnTo>
                  <a:pt x="162" y="794"/>
                </a:lnTo>
                <a:lnTo>
                  <a:pt x="139" y="790"/>
                </a:lnTo>
                <a:lnTo>
                  <a:pt x="117" y="787"/>
                </a:lnTo>
                <a:lnTo>
                  <a:pt x="95" y="783"/>
                </a:lnTo>
                <a:lnTo>
                  <a:pt x="73" y="778"/>
                </a:lnTo>
                <a:lnTo>
                  <a:pt x="52" y="773"/>
                </a:lnTo>
                <a:lnTo>
                  <a:pt x="30" y="768"/>
                </a:lnTo>
                <a:lnTo>
                  <a:pt x="8" y="763"/>
                </a:lnTo>
                <a:lnTo>
                  <a:pt x="1095" y="174"/>
                </a:lnTo>
              </a:path>
            </a:pathLst>
          </a:custGeom>
          <a:solidFill>
            <a:srgbClr val="FF2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2644775" y="3619500"/>
            <a:ext cx="1911350" cy="1216025"/>
          </a:xfrm>
          <a:custGeom>
            <a:avLst/>
            <a:gdLst>
              <a:gd name="T0" fmla="*/ 2147483647 w 1204"/>
              <a:gd name="T1" fmla="*/ 2147483647 h 766"/>
              <a:gd name="T2" fmla="*/ 2147483647 w 1204"/>
              <a:gd name="T3" fmla="*/ 2147483647 h 766"/>
              <a:gd name="T4" fmla="*/ 2147483647 w 1204"/>
              <a:gd name="T5" fmla="*/ 2147483647 h 766"/>
              <a:gd name="T6" fmla="*/ 2147483647 w 1204"/>
              <a:gd name="T7" fmla="*/ 2147483647 h 766"/>
              <a:gd name="T8" fmla="*/ 2147483647 w 1204"/>
              <a:gd name="T9" fmla="*/ 2147483647 h 766"/>
              <a:gd name="T10" fmla="*/ 2147483647 w 1204"/>
              <a:gd name="T11" fmla="*/ 2147483647 h 766"/>
              <a:gd name="T12" fmla="*/ 2147483647 w 1204"/>
              <a:gd name="T13" fmla="*/ 2147483647 h 766"/>
              <a:gd name="T14" fmla="*/ 2147483647 w 1204"/>
              <a:gd name="T15" fmla="*/ 2147483647 h 766"/>
              <a:gd name="T16" fmla="*/ 2147483647 w 1204"/>
              <a:gd name="T17" fmla="*/ 2147483647 h 766"/>
              <a:gd name="T18" fmla="*/ 2147483647 w 1204"/>
              <a:gd name="T19" fmla="*/ 2147483647 h 766"/>
              <a:gd name="T20" fmla="*/ 2147483647 w 1204"/>
              <a:gd name="T21" fmla="*/ 2147483647 h 766"/>
              <a:gd name="T22" fmla="*/ 2147483647 w 1204"/>
              <a:gd name="T23" fmla="*/ 2147483647 h 766"/>
              <a:gd name="T24" fmla="*/ 2147483647 w 1204"/>
              <a:gd name="T25" fmla="*/ 2147483647 h 766"/>
              <a:gd name="T26" fmla="*/ 2147483647 w 1204"/>
              <a:gd name="T27" fmla="*/ 2147483647 h 766"/>
              <a:gd name="T28" fmla="*/ 2147483647 w 1204"/>
              <a:gd name="T29" fmla="*/ 2147483647 h 766"/>
              <a:gd name="T30" fmla="*/ 2147483647 w 1204"/>
              <a:gd name="T31" fmla="*/ 2147483647 h 766"/>
              <a:gd name="T32" fmla="*/ 2147483647 w 1204"/>
              <a:gd name="T33" fmla="*/ 2147483647 h 766"/>
              <a:gd name="T34" fmla="*/ 2147483647 w 1204"/>
              <a:gd name="T35" fmla="*/ 2147483647 h 766"/>
              <a:gd name="T36" fmla="*/ 2147483647 w 1204"/>
              <a:gd name="T37" fmla="*/ 2147483647 h 766"/>
              <a:gd name="T38" fmla="*/ 2147483647 w 1204"/>
              <a:gd name="T39" fmla="*/ 2147483647 h 766"/>
              <a:gd name="T40" fmla="*/ 2147483647 w 1204"/>
              <a:gd name="T41" fmla="*/ 2147483647 h 766"/>
              <a:gd name="T42" fmla="*/ 2147483647 w 1204"/>
              <a:gd name="T43" fmla="*/ 2147483647 h 766"/>
              <a:gd name="T44" fmla="*/ 2147483647 w 1204"/>
              <a:gd name="T45" fmla="*/ 2147483647 h 766"/>
              <a:gd name="T46" fmla="*/ 2147483647 w 1204"/>
              <a:gd name="T47" fmla="*/ 2147483647 h 766"/>
              <a:gd name="T48" fmla="*/ 2147483647 w 1204"/>
              <a:gd name="T49" fmla="*/ 2147483647 h 766"/>
              <a:gd name="T50" fmla="*/ 2147483647 w 1204"/>
              <a:gd name="T51" fmla="*/ 2147483647 h 766"/>
              <a:gd name="T52" fmla="*/ 2147483647 w 1204"/>
              <a:gd name="T53" fmla="*/ 2147483647 h 766"/>
              <a:gd name="T54" fmla="*/ 2147483647 w 1204"/>
              <a:gd name="T55" fmla="*/ 2147483647 h 766"/>
              <a:gd name="T56" fmla="*/ 2147483647 w 1204"/>
              <a:gd name="T57" fmla="*/ 2147483647 h 766"/>
              <a:gd name="T58" fmla="*/ 2147483647 w 1204"/>
              <a:gd name="T59" fmla="*/ 2147483647 h 766"/>
              <a:gd name="T60" fmla="*/ 2147483647 w 1204"/>
              <a:gd name="T61" fmla="*/ 2147483647 h 766"/>
              <a:gd name="T62" fmla="*/ 2147483647 w 1204"/>
              <a:gd name="T63" fmla="*/ 2147483647 h 766"/>
              <a:gd name="T64" fmla="*/ 2147483647 w 1204"/>
              <a:gd name="T65" fmla="*/ 2147483647 h 766"/>
              <a:gd name="T66" fmla="*/ 2147483647 w 1204"/>
              <a:gd name="T67" fmla="*/ 2147483647 h 766"/>
              <a:gd name="T68" fmla="*/ 2147483647 w 1204"/>
              <a:gd name="T69" fmla="*/ 2147483647 h 766"/>
              <a:gd name="T70" fmla="*/ 2147483647 w 1204"/>
              <a:gd name="T71" fmla="*/ 2147483647 h 766"/>
              <a:gd name="T72" fmla="*/ 2147483647 w 1204"/>
              <a:gd name="T73" fmla="*/ 2147483647 h 766"/>
              <a:gd name="T74" fmla="*/ 2147483647 w 1204"/>
              <a:gd name="T75" fmla="*/ 2147483647 h 766"/>
              <a:gd name="T76" fmla="*/ 2147483647 w 1204"/>
              <a:gd name="T77" fmla="*/ 2147483647 h 766"/>
              <a:gd name="T78" fmla="*/ 2147483647 w 1204"/>
              <a:gd name="T79" fmla="*/ 2147483647 h 766"/>
              <a:gd name="T80" fmla="*/ 2147483647 w 1204"/>
              <a:gd name="T81" fmla="*/ 2147483647 h 766"/>
              <a:gd name="T82" fmla="*/ 2147483647 w 1204"/>
              <a:gd name="T83" fmla="*/ 2147483647 h 766"/>
              <a:gd name="T84" fmla="*/ 2147483647 w 1204"/>
              <a:gd name="T85" fmla="*/ 2147483647 h 766"/>
              <a:gd name="T86" fmla="*/ 2147483647 w 1204"/>
              <a:gd name="T87" fmla="*/ 2147483647 h 766"/>
              <a:gd name="T88" fmla="*/ 2147483647 w 1204"/>
              <a:gd name="T89" fmla="*/ 2147483647 h 766"/>
              <a:gd name="T90" fmla="*/ 2147483647 w 1204"/>
              <a:gd name="T91" fmla="*/ 2147483647 h 766"/>
              <a:gd name="T92" fmla="*/ 2147483647 w 1204"/>
              <a:gd name="T93" fmla="*/ 2147483647 h 766"/>
              <a:gd name="T94" fmla="*/ 2147483647 w 1204"/>
              <a:gd name="T95" fmla="*/ 2147483647 h 766"/>
              <a:gd name="T96" fmla="*/ 2147483647 w 1204"/>
              <a:gd name="T97" fmla="*/ 2147483647 h 766"/>
              <a:gd name="T98" fmla="*/ 2147483647 w 1204"/>
              <a:gd name="T99" fmla="*/ 2147483647 h 766"/>
              <a:gd name="T100" fmla="*/ 2147483647 w 1204"/>
              <a:gd name="T101" fmla="*/ 2147483647 h 766"/>
              <a:gd name="T102" fmla="*/ 2147483647 w 1204"/>
              <a:gd name="T103" fmla="*/ 2147483647 h 7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4"/>
              <a:gd name="T157" fmla="*/ 0 h 766"/>
              <a:gd name="T158" fmla="*/ 1204 w 1204"/>
              <a:gd name="T159" fmla="*/ 766 h 7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4" h="766">
                <a:moveTo>
                  <a:pt x="1159" y="254"/>
                </a:moveTo>
                <a:lnTo>
                  <a:pt x="1163" y="262"/>
                </a:lnTo>
                <a:lnTo>
                  <a:pt x="1166" y="271"/>
                </a:lnTo>
                <a:lnTo>
                  <a:pt x="1169" y="279"/>
                </a:lnTo>
                <a:lnTo>
                  <a:pt x="1173" y="288"/>
                </a:lnTo>
                <a:lnTo>
                  <a:pt x="1176" y="297"/>
                </a:lnTo>
                <a:lnTo>
                  <a:pt x="1179" y="306"/>
                </a:lnTo>
                <a:lnTo>
                  <a:pt x="1182" y="315"/>
                </a:lnTo>
                <a:lnTo>
                  <a:pt x="1185" y="324"/>
                </a:lnTo>
                <a:lnTo>
                  <a:pt x="1187" y="332"/>
                </a:lnTo>
                <a:lnTo>
                  <a:pt x="1191" y="342"/>
                </a:lnTo>
                <a:lnTo>
                  <a:pt x="1193" y="351"/>
                </a:lnTo>
                <a:lnTo>
                  <a:pt x="1195" y="360"/>
                </a:lnTo>
                <a:lnTo>
                  <a:pt x="1197" y="369"/>
                </a:lnTo>
                <a:lnTo>
                  <a:pt x="1199" y="378"/>
                </a:lnTo>
                <a:lnTo>
                  <a:pt x="1201" y="388"/>
                </a:lnTo>
                <a:lnTo>
                  <a:pt x="1203" y="397"/>
                </a:lnTo>
                <a:lnTo>
                  <a:pt x="1200" y="422"/>
                </a:lnTo>
                <a:lnTo>
                  <a:pt x="1193" y="447"/>
                </a:lnTo>
                <a:lnTo>
                  <a:pt x="1183" y="471"/>
                </a:lnTo>
                <a:lnTo>
                  <a:pt x="1169" y="495"/>
                </a:lnTo>
                <a:lnTo>
                  <a:pt x="1154" y="518"/>
                </a:lnTo>
                <a:lnTo>
                  <a:pt x="1133" y="541"/>
                </a:lnTo>
                <a:lnTo>
                  <a:pt x="1111" y="563"/>
                </a:lnTo>
                <a:lnTo>
                  <a:pt x="1086" y="584"/>
                </a:lnTo>
                <a:lnTo>
                  <a:pt x="1059" y="604"/>
                </a:lnTo>
                <a:lnTo>
                  <a:pt x="1028" y="624"/>
                </a:lnTo>
                <a:lnTo>
                  <a:pt x="994" y="642"/>
                </a:lnTo>
                <a:lnTo>
                  <a:pt x="958" y="660"/>
                </a:lnTo>
                <a:lnTo>
                  <a:pt x="920" y="676"/>
                </a:lnTo>
                <a:lnTo>
                  <a:pt x="880" y="691"/>
                </a:lnTo>
                <a:lnTo>
                  <a:pt x="838" y="706"/>
                </a:lnTo>
                <a:lnTo>
                  <a:pt x="792" y="719"/>
                </a:lnTo>
                <a:lnTo>
                  <a:pt x="769" y="724"/>
                </a:lnTo>
                <a:lnTo>
                  <a:pt x="746" y="730"/>
                </a:lnTo>
                <a:lnTo>
                  <a:pt x="723" y="735"/>
                </a:lnTo>
                <a:lnTo>
                  <a:pt x="699" y="740"/>
                </a:lnTo>
                <a:lnTo>
                  <a:pt x="674" y="744"/>
                </a:lnTo>
                <a:lnTo>
                  <a:pt x="650" y="748"/>
                </a:lnTo>
                <a:lnTo>
                  <a:pt x="626" y="751"/>
                </a:lnTo>
                <a:lnTo>
                  <a:pt x="600" y="754"/>
                </a:lnTo>
                <a:lnTo>
                  <a:pt x="576" y="757"/>
                </a:lnTo>
                <a:lnTo>
                  <a:pt x="551" y="760"/>
                </a:lnTo>
                <a:lnTo>
                  <a:pt x="525" y="761"/>
                </a:lnTo>
                <a:lnTo>
                  <a:pt x="501" y="763"/>
                </a:lnTo>
                <a:lnTo>
                  <a:pt x="476" y="764"/>
                </a:lnTo>
                <a:lnTo>
                  <a:pt x="450" y="765"/>
                </a:lnTo>
                <a:lnTo>
                  <a:pt x="425" y="765"/>
                </a:lnTo>
                <a:lnTo>
                  <a:pt x="400" y="765"/>
                </a:lnTo>
                <a:lnTo>
                  <a:pt x="374" y="765"/>
                </a:lnTo>
                <a:lnTo>
                  <a:pt x="349" y="764"/>
                </a:lnTo>
                <a:lnTo>
                  <a:pt x="324" y="763"/>
                </a:lnTo>
                <a:lnTo>
                  <a:pt x="298" y="761"/>
                </a:lnTo>
                <a:lnTo>
                  <a:pt x="273" y="759"/>
                </a:lnTo>
                <a:lnTo>
                  <a:pt x="249" y="756"/>
                </a:lnTo>
                <a:lnTo>
                  <a:pt x="223" y="754"/>
                </a:lnTo>
                <a:lnTo>
                  <a:pt x="199" y="750"/>
                </a:lnTo>
                <a:lnTo>
                  <a:pt x="174" y="747"/>
                </a:lnTo>
                <a:lnTo>
                  <a:pt x="149" y="743"/>
                </a:lnTo>
                <a:lnTo>
                  <a:pt x="125" y="739"/>
                </a:lnTo>
                <a:lnTo>
                  <a:pt x="101" y="734"/>
                </a:lnTo>
                <a:lnTo>
                  <a:pt x="78" y="729"/>
                </a:lnTo>
                <a:lnTo>
                  <a:pt x="54" y="723"/>
                </a:lnTo>
                <a:lnTo>
                  <a:pt x="31" y="717"/>
                </a:lnTo>
                <a:lnTo>
                  <a:pt x="8" y="711"/>
                </a:lnTo>
                <a:lnTo>
                  <a:pt x="7" y="707"/>
                </a:lnTo>
                <a:lnTo>
                  <a:pt x="6" y="703"/>
                </a:lnTo>
                <a:lnTo>
                  <a:pt x="5" y="699"/>
                </a:lnTo>
                <a:lnTo>
                  <a:pt x="4" y="696"/>
                </a:lnTo>
                <a:lnTo>
                  <a:pt x="3" y="691"/>
                </a:lnTo>
                <a:lnTo>
                  <a:pt x="2" y="688"/>
                </a:lnTo>
                <a:lnTo>
                  <a:pt x="1" y="684"/>
                </a:lnTo>
                <a:lnTo>
                  <a:pt x="0" y="680"/>
                </a:lnTo>
                <a:lnTo>
                  <a:pt x="27" y="688"/>
                </a:lnTo>
                <a:lnTo>
                  <a:pt x="56" y="697"/>
                </a:lnTo>
                <a:lnTo>
                  <a:pt x="83" y="704"/>
                </a:lnTo>
                <a:lnTo>
                  <a:pt x="113" y="710"/>
                </a:lnTo>
                <a:lnTo>
                  <a:pt x="141" y="716"/>
                </a:lnTo>
                <a:lnTo>
                  <a:pt x="171" y="721"/>
                </a:lnTo>
                <a:lnTo>
                  <a:pt x="201" y="726"/>
                </a:lnTo>
                <a:lnTo>
                  <a:pt x="231" y="730"/>
                </a:lnTo>
                <a:lnTo>
                  <a:pt x="261" y="733"/>
                </a:lnTo>
                <a:lnTo>
                  <a:pt x="292" y="736"/>
                </a:lnTo>
                <a:lnTo>
                  <a:pt x="323" y="738"/>
                </a:lnTo>
                <a:lnTo>
                  <a:pt x="353" y="740"/>
                </a:lnTo>
                <a:lnTo>
                  <a:pt x="384" y="741"/>
                </a:lnTo>
                <a:lnTo>
                  <a:pt x="415" y="741"/>
                </a:lnTo>
                <a:lnTo>
                  <a:pt x="445" y="741"/>
                </a:lnTo>
                <a:lnTo>
                  <a:pt x="476" y="740"/>
                </a:lnTo>
                <a:lnTo>
                  <a:pt x="506" y="738"/>
                </a:lnTo>
                <a:lnTo>
                  <a:pt x="536" y="736"/>
                </a:lnTo>
                <a:lnTo>
                  <a:pt x="567" y="733"/>
                </a:lnTo>
                <a:lnTo>
                  <a:pt x="596" y="730"/>
                </a:lnTo>
                <a:lnTo>
                  <a:pt x="626" y="726"/>
                </a:lnTo>
                <a:lnTo>
                  <a:pt x="655" y="722"/>
                </a:lnTo>
                <a:lnTo>
                  <a:pt x="685" y="717"/>
                </a:lnTo>
                <a:lnTo>
                  <a:pt x="713" y="710"/>
                </a:lnTo>
                <a:lnTo>
                  <a:pt x="741" y="704"/>
                </a:lnTo>
                <a:lnTo>
                  <a:pt x="769" y="697"/>
                </a:lnTo>
                <a:lnTo>
                  <a:pt x="796" y="690"/>
                </a:lnTo>
                <a:lnTo>
                  <a:pt x="822" y="682"/>
                </a:lnTo>
                <a:lnTo>
                  <a:pt x="848" y="673"/>
                </a:lnTo>
                <a:lnTo>
                  <a:pt x="874" y="664"/>
                </a:lnTo>
                <a:lnTo>
                  <a:pt x="898" y="654"/>
                </a:lnTo>
                <a:lnTo>
                  <a:pt x="922" y="643"/>
                </a:lnTo>
                <a:lnTo>
                  <a:pt x="946" y="633"/>
                </a:lnTo>
                <a:lnTo>
                  <a:pt x="967" y="621"/>
                </a:lnTo>
                <a:lnTo>
                  <a:pt x="988" y="610"/>
                </a:lnTo>
                <a:lnTo>
                  <a:pt x="1007" y="597"/>
                </a:lnTo>
                <a:lnTo>
                  <a:pt x="1026" y="585"/>
                </a:lnTo>
                <a:lnTo>
                  <a:pt x="1043" y="572"/>
                </a:lnTo>
                <a:lnTo>
                  <a:pt x="1059" y="560"/>
                </a:lnTo>
                <a:lnTo>
                  <a:pt x="1073" y="546"/>
                </a:lnTo>
                <a:lnTo>
                  <a:pt x="1087" y="533"/>
                </a:lnTo>
                <a:lnTo>
                  <a:pt x="1099" y="519"/>
                </a:lnTo>
                <a:lnTo>
                  <a:pt x="1110" y="505"/>
                </a:lnTo>
                <a:lnTo>
                  <a:pt x="1120" y="491"/>
                </a:lnTo>
                <a:lnTo>
                  <a:pt x="1128" y="477"/>
                </a:lnTo>
                <a:lnTo>
                  <a:pt x="1136" y="462"/>
                </a:lnTo>
                <a:lnTo>
                  <a:pt x="1142" y="448"/>
                </a:lnTo>
                <a:lnTo>
                  <a:pt x="1147" y="433"/>
                </a:lnTo>
                <a:lnTo>
                  <a:pt x="1150" y="418"/>
                </a:lnTo>
                <a:lnTo>
                  <a:pt x="1154" y="404"/>
                </a:lnTo>
                <a:lnTo>
                  <a:pt x="1155" y="389"/>
                </a:lnTo>
                <a:lnTo>
                  <a:pt x="1155" y="374"/>
                </a:lnTo>
                <a:lnTo>
                  <a:pt x="1152" y="359"/>
                </a:lnTo>
                <a:lnTo>
                  <a:pt x="1150" y="344"/>
                </a:lnTo>
                <a:lnTo>
                  <a:pt x="1146" y="329"/>
                </a:lnTo>
                <a:lnTo>
                  <a:pt x="1141" y="315"/>
                </a:lnTo>
                <a:lnTo>
                  <a:pt x="1135" y="300"/>
                </a:lnTo>
                <a:lnTo>
                  <a:pt x="1127" y="285"/>
                </a:lnTo>
                <a:lnTo>
                  <a:pt x="1118" y="271"/>
                </a:lnTo>
                <a:lnTo>
                  <a:pt x="1107" y="257"/>
                </a:lnTo>
                <a:lnTo>
                  <a:pt x="1095" y="242"/>
                </a:lnTo>
                <a:lnTo>
                  <a:pt x="1083" y="229"/>
                </a:lnTo>
                <a:lnTo>
                  <a:pt x="1068" y="215"/>
                </a:lnTo>
                <a:lnTo>
                  <a:pt x="1052" y="201"/>
                </a:lnTo>
                <a:lnTo>
                  <a:pt x="1035" y="188"/>
                </a:lnTo>
                <a:lnTo>
                  <a:pt x="1017" y="175"/>
                </a:lnTo>
                <a:lnTo>
                  <a:pt x="998" y="163"/>
                </a:lnTo>
                <a:lnTo>
                  <a:pt x="978" y="151"/>
                </a:lnTo>
                <a:lnTo>
                  <a:pt x="958" y="139"/>
                </a:lnTo>
                <a:lnTo>
                  <a:pt x="936" y="128"/>
                </a:lnTo>
                <a:lnTo>
                  <a:pt x="914" y="118"/>
                </a:lnTo>
                <a:lnTo>
                  <a:pt x="891" y="108"/>
                </a:lnTo>
                <a:lnTo>
                  <a:pt x="866" y="99"/>
                </a:lnTo>
                <a:lnTo>
                  <a:pt x="842" y="90"/>
                </a:lnTo>
                <a:lnTo>
                  <a:pt x="816" y="81"/>
                </a:lnTo>
                <a:lnTo>
                  <a:pt x="790" y="74"/>
                </a:lnTo>
                <a:lnTo>
                  <a:pt x="763" y="67"/>
                </a:lnTo>
                <a:lnTo>
                  <a:pt x="735" y="60"/>
                </a:lnTo>
                <a:lnTo>
                  <a:pt x="708" y="54"/>
                </a:lnTo>
                <a:lnTo>
                  <a:pt x="680" y="48"/>
                </a:lnTo>
                <a:lnTo>
                  <a:pt x="651" y="43"/>
                </a:lnTo>
                <a:lnTo>
                  <a:pt x="621" y="38"/>
                </a:lnTo>
                <a:lnTo>
                  <a:pt x="592" y="35"/>
                </a:lnTo>
                <a:lnTo>
                  <a:pt x="561" y="31"/>
                </a:lnTo>
                <a:lnTo>
                  <a:pt x="531" y="29"/>
                </a:lnTo>
                <a:lnTo>
                  <a:pt x="500" y="27"/>
                </a:lnTo>
                <a:lnTo>
                  <a:pt x="469" y="25"/>
                </a:lnTo>
                <a:lnTo>
                  <a:pt x="439" y="24"/>
                </a:lnTo>
                <a:lnTo>
                  <a:pt x="407" y="24"/>
                </a:lnTo>
                <a:lnTo>
                  <a:pt x="375" y="25"/>
                </a:lnTo>
                <a:lnTo>
                  <a:pt x="344" y="26"/>
                </a:lnTo>
                <a:lnTo>
                  <a:pt x="312" y="27"/>
                </a:lnTo>
                <a:lnTo>
                  <a:pt x="281" y="30"/>
                </a:lnTo>
                <a:lnTo>
                  <a:pt x="250" y="33"/>
                </a:lnTo>
                <a:lnTo>
                  <a:pt x="218" y="36"/>
                </a:lnTo>
                <a:lnTo>
                  <a:pt x="186" y="41"/>
                </a:lnTo>
                <a:lnTo>
                  <a:pt x="191" y="37"/>
                </a:lnTo>
                <a:lnTo>
                  <a:pt x="195" y="33"/>
                </a:lnTo>
                <a:lnTo>
                  <a:pt x="198" y="30"/>
                </a:lnTo>
                <a:lnTo>
                  <a:pt x="202" y="26"/>
                </a:lnTo>
                <a:lnTo>
                  <a:pt x="207" y="23"/>
                </a:lnTo>
                <a:lnTo>
                  <a:pt x="211" y="19"/>
                </a:lnTo>
                <a:lnTo>
                  <a:pt x="215" y="15"/>
                </a:lnTo>
                <a:lnTo>
                  <a:pt x="219" y="12"/>
                </a:lnTo>
                <a:lnTo>
                  <a:pt x="257" y="8"/>
                </a:lnTo>
                <a:lnTo>
                  <a:pt x="294" y="5"/>
                </a:lnTo>
                <a:lnTo>
                  <a:pt x="332" y="2"/>
                </a:lnTo>
                <a:lnTo>
                  <a:pt x="369" y="1"/>
                </a:lnTo>
                <a:lnTo>
                  <a:pt x="407" y="0"/>
                </a:lnTo>
                <a:lnTo>
                  <a:pt x="444" y="1"/>
                </a:lnTo>
                <a:lnTo>
                  <a:pt x="481" y="2"/>
                </a:lnTo>
                <a:lnTo>
                  <a:pt x="517" y="4"/>
                </a:lnTo>
                <a:lnTo>
                  <a:pt x="553" y="6"/>
                </a:lnTo>
                <a:lnTo>
                  <a:pt x="589" y="10"/>
                </a:lnTo>
                <a:lnTo>
                  <a:pt x="624" y="14"/>
                </a:lnTo>
                <a:lnTo>
                  <a:pt x="658" y="19"/>
                </a:lnTo>
                <a:lnTo>
                  <a:pt x="692" y="25"/>
                </a:lnTo>
                <a:lnTo>
                  <a:pt x="726" y="31"/>
                </a:lnTo>
                <a:lnTo>
                  <a:pt x="758" y="38"/>
                </a:lnTo>
                <a:lnTo>
                  <a:pt x="790" y="46"/>
                </a:lnTo>
                <a:lnTo>
                  <a:pt x="821" y="54"/>
                </a:lnTo>
                <a:lnTo>
                  <a:pt x="852" y="63"/>
                </a:lnTo>
                <a:lnTo>
                  <a:pt x="881" y="73"/>
                </a:lnTo>
                <a:lnTo>
                  <a:pt x="909" y="84"/>
                </a:lnTo>
                <a:lnTo>
                  <a:pt x="936" y="95"/>
                </a:lnTo>
                <a:lnTo>
                  <a:pt x="962" y="106"/>
                </a:lnTo>
                <a:lnTo>
                  <a:pt x="988" y="119"/>
                </a:lnTo>
                <a:lnTo>
                  <a:pt x="1012" y="131"/>
                </a:lnTo>
                <a:lnTo>
                  <a:pt x="1035" y="145"/>
                </a:lnTo>
                <a:lnTo>
                  <a:pt x="1057" y="159"/>
                </a:lnTo>
                <a:lnTo>
                  <a:pt x="1078" y="173"/>
                </a:lnTo>
                <a:lnTo>
                  <a:pt x="1097" y="189"/>
                </a:lnTo>
                <a:lnTo>
                  <a:pt x="1114" y="204"/>
                </a:lnTo>
                <a:lnTo>
                  <a:pt x="1130" y="220"/>
                </a:lnTo>
                <a:lnTo>
                  <a:pt x="1145" y="237"/>
                </a:lnTo>
                <a:lnTo>
                  <a:pt x="1159" y="254"/>
                </a:lnTo>
              </a:path>
            </a:pathLst>
          </a:custGeom>
          <a:solidFill>
            <a:srgbClr val="FF35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2633663" y="3657600"/>
            <a:ext cx="1846262" cy="1139825"/>
          </a:xfrm>
          <a:custGeom>
            <a:avLst/>
            <a:gdLst>
              <a:gd name="T0" fmla="*/ 2147483647 w 1163"/>
              <a:gd name="T1" fmla="*/ 2147483647 h 718"/>
              <a:gd name="T2" fmla="*/ 2147483647 w 1163"/>
              <a:gd name="T3" fmla="*/ 2147483647 h 718"/>
              <a:gd name="T4" fmla="*/ 2147483647 w 1163"/>
              <a:gd name="T5" fmla="*/ 2147483647 h 718"/>
              <a:gd name="T6" fmla="*/ 2147483647 w 1163"/>
              <a:gd name="T7" fmla="*/ 2147483647 h 718"/>
              <a:gd name="T8" fmla="*/ 2147483647 w 1163"/>
              <a:gd name="T9" fmla="*/ 2147483647 h 718"/>
              <a:gd name="T10" fmla="*/ 2147483647 w 1163"/>
              <a:gd name="T11" fmla="*/ 2147483647 h 718"/>
              <a:gd name="T12" fmla="*/ 2147483647 w 1163"/>
              <a:gd name="T13" fmla="*/ 2147483647 h 718"/>
              <a:gd name="T14" fmla="*/ 2147483647 w 1163"/>
              <a:gd name="T15" fmla="*/ 2147483647 h 718"/>
              <a:gd name="T16" fmla="*/ 2147483647 w 1163"/>
              <a:gd name="T17" fmla="*/ 2147483647 h 718"/>
              <a:gd name="T18" fmla="*/ 2147483647 w 1163"/>
              <a:gd name="T19" fmla="*/ 2147483647 h 718"/>
              <a:gd name="T20" fmla="*/ 2147483647 w 1163"/>
              <a:gd name="T21" fmla="*/ 2147483647 h 718"/>
              <a:gd name="T22" fmla="*/ 2147483647 w 1163"/>
              <a:gd name="T23" fmla="*/ 2147483647 h 718"/>
              <a:gd name="T24" fmla="*/ 2147483647 w 1163"/>
              <a:gd name="T25" fmla="*/ 2147483647 h 718"/>
              <a:gd name="T26" fmla="*/ 2147483647 w 1163"/>
              <a:gd name="T27" fmla="*/ 2147483647 h 718"/>
              <a:gd name="T28" fmla="*/ 2147483647 w 1163"/>
              <a:gd name="T29" fmla="*/ 2147483647 h 718"/>
              <a:gd name="T30" fmla="*/ 2147483647 w 1163"/>
              <a:gd name="T31" fmla="*/ 2147483647 h 718"/>
              <a:gd name="T32" fmla="*/ 2147483647 w 1163"/>
              <a:gd name="T33" fmla="*/ 2147483647 h 718"/>
              <a:gd name="T34" fmla="*/ 2147483647 w 1163"/>
              <a:gd name="T35" fmla="*/ 2147483647 h 718"/>
              <a:gd name="T36" fmla="*/ 2147483647 w 1163"/>
              <a:gd name="T37" fmla="*/ 2147483647 h 718"/>
              <a:gd name="T38" fmla="*/ 2147483647 w 1163"/>
              <a:gd name="T39" fmla="*/ 2147483647 h 718"/>
              <a:gd name="T40" fmla="*/ 2147483647 w 1163"/>
              <a:gd name="T41" fmla="*/ 2147483647 h 718"/>
              <a:gd name="T42" fmla="*/ 2147483647 w 1163"/>
              <a:gd name="T43" fmla="*/ 2147483647 h 718"/>
              <a:gd name="T44" fmla="*/ 2147483647 w 1163"/>
              <a:gd name="T45" fmla="*/ 2147483647 h 718"/>
              <a:gd name="T46" fmla="*/ 2147483647 w 1163"/>
              <a:gd name="T47" fmla="*/ 2147483647 h 718"/>
              <a:gd name="T48" fmla="*/ 2147483647 w 1163"/>
              <a:gd name="T49" fmla="*/ 2147483647 h 718"/>
              <a:gd name="T50" fmla="*/ 2147483647 w 1163"/>
              <a:gd name="T51" fmla="*/ 2147483647 h 718"/>
              <a:gd name="T52" fmla="*/ 2147483647 w 1163"/>
              <a:gd name="T53" fmla="*/ 2147483647 h 718"/>
              <a:gd name="T54" fmla="*/ 2147483647 w 1163"/>
              <a:gd name="T55" fmla="*/ 2147483647 h 718"/>
              <a:gd name="T56" fmla="*/ 2147483647 w 1163"/>
              <a:gd name="T57" fmla="*/ 2147483647 h 718"/>
              <a:gd name="T58" fmla="*/ 2147483647 w 1163"/>
              <a:gd name="T59" fmla="*/ 2147483647 h 718"/>
              <a:gd name="T60" fmla="*/ 2147483647 w 1163"/>
              <a:gd name="T61" fmla="*/ 2147483647 h 718"/>
              <a:gd name="T62" fmla="*/ 2147483647 w 1163"/>
              <a:gd name="T63" fmla="*/ 2147483647 h 718"/>
              <a:gd name="T64" fmla="*/ 2147483647 w 1163"/>
              <a:gd name="T65" fmla="*/ 2147483647 h 718"/>
              <a:gd name="T66" fmla="*/ 2147483647 w 1163"/>
              <a:gd name="T67" fmla="*/ 2147483647 h 718"/>
              <a:gd name="T68" fmla="*/ 2147483647 w 1163"/>
              <a:gd name="T69" fmla="*/ 2147483647 h 718"/>
              <a:gd name="T70" fmla="*/ 2147483647 w 1163"/>
              <a:gd name="T71" fmla="*/ 2147483647 h 718"/>
              <a:gd name="T72" fmla="*/ 2147483647 w 1163"/>
              <a:gd name="T73" fmla="*/ 2147483647 h 718"/>
              <a:gd name="T74" fmla="*/ 2147483647 w 1163"/>
              <a:gd name="T75" fmla="*/ 2147483647 h 718"/>
              <a:gd name="T76" fmla="*/ 2147483647 w 1163"/>
              <a:gd name="T77" fmla="*/ 2147483647 h 718"/>
              <a:gd name="T78" fmla="*/ 2147483647 w 1163"/>
              <a:gd name="T79" fmla="*/ 2147483647 h 718"/>
              <a:gd name="T80" fmla="*/ 2147483647 w 1163"/>
              <a:gd name="T81" fmla="*/ 2147483647 h 718"/>
              <a:gd name="T82" fmla="*/ 2147483647 w 1163"/>
              <a:gd name="T83" fmla="*/ 2147483647 h 718"/>
              <a:gd name="T84" fmla="*/ 2147483647 w 1163"/>
              <a:gd name="T85" fmla="*/ 2147483647 h 718"/>
              <a:gd name="T86" fmla="*/ 2147483647 w 1163"/>
              <a:gd name="T87" fmla="*/ 2147483647 h 718"/>
              <a:gd name="T88" fmla="*/ 2147483647 w 1163"/>
              <a:gd name="T89" fmla="*/ 2147483647 h 718"/>
              <a:gd name="T90" fmla="*/ 2147483647 w 1163"/>
              <a:gd name="T91" fmla="*/ 2147483647 h 718"/>
              <a:gd name="T92" fmla="*/ 2147483647 w 1163"/>
              <a:gd name="T93" fmla="*/ 2147483647 h 718"/>
              <a:gd name="T94" fmla="*/ 2147483647 w 1163"/>
              <a:gd name="T95" fmla="*/ 2147483647 h 718"/>
              <a:gd name="T96" fmla="*/ 2147483647 w 1163"/>
              <a:gd name="T97" fmla="*/ 2147483647 h 718"/>
              <a:gd name="T98" fmla="*/ 2147483647 w 1163"/>
              <a:gd name="T99" fmla="*/ 2147483647 h 718"/>
              <a:gd name="T100" fmla="*/ 2147483647 w 1163"/>
              <a:gd name="T101" fmla="*/ 2147483647 h 718"/>
              <a:gd name="T102" fmla="*/ 2147483647 w 1163"/>
              <a:gd name="T103" fmla="*/ 2147483647 h 7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3"/>
              <a:gd name="T157" fmla="*/ 0 h 718"/>
              <a:gd name="T158" fmla="*/ 1163 w 1163"/>
              <a:gd name="T159" fmla="*/ 718 h 7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3" h="718">
                <a:moveTo>
                  <a:pt x="193" y="17"/>
                </a:moveTo>
                <a:lnTo>
                  <a:pt x="189" y="21"/>
                </a:lnTo>
                <a:lnTo>
                  <a:pt x="186" y="25"/>
                </a:lnTo>
                <a:lnTo>
                  <a:pt x="182" y="28"/>
                </a:lnTo>
                <a:lnTo>
                  <a:pt x="179" y="32"/>
                </a:lnTo>
                <a:lnTo>
                  <a:pt x="174" y="36"/>
                </a:lnTo>
                <a:lnTo>
                  <a:pt x="171" y="40"/>
                </a:lnTo>
                <a:lnTo>
                  <a:pt x="167" y="44"/>
                </a:lnTo>
                <a:lnTo>
                  <a:pt x="164" y="48"/>
                </a:lnTo>
                <a:lnTo>
                  <a:pt x="193" y="43"/>
                </a:lnTo>
                <a:lnTo>
                  <a:pt x="223" y="38"/>
                </a:lnTo>
                <a:lnTo>
                  <a:pt x="254" y="34"/>
                </a:lnTo>
                <a:lnTo>
                  <a:pt x="283" y="31"/>
                </a:lnTo>
                <a:lnTo>
                  <a:pt x="314" y="28"/>
                </a:lnTo>
                <a:lnTo>
                  <a:pt x="343" y="26"/>
                </a:lnTo>
                <a:lnTo>
                  <a:pt x="374" y="25"/>
                </a:lnTo>
                <a:lnTo>
                  <a:pt x="404" y="24"/>
                </a:lnTo>
                <a:lnTo>
                  <a:pt x="434" y="24"/>
                </a:lnTo>
                <a:lnTo>
                  <a:pt x="464" y="25"/>
                </a:lnTo>
                <a:lnTo>
                  <a:pt x="493" y="26"/>
                </a:lnTo>
                <a:lnTo>
                  <a:pt x="523" y="28"/>
                </a:lnTo>
                <a:lnTo>
                  <a:pt x="552" y="30"/>
                </a:lnTo>
                <a:lnTo>
                  <a:pt x="581" y="33"/>
                </a:lnTo>
                <a:lnTo>
                  <a:pt x="609" y="37"/>
                </a:lnTo>
                <a:lnTo>
                  <a:pt x="638" y="41"/>
                </a:lnTo>
                <a:lnTo>
                  <a:pt x="665" y="46"/>
                </a:lnTo>
                <a:lnTo>
                  <a:pt x="693" y="51"/>
                </a:lnTo>
                <a:lnTo>
                  <a:pt x="720" y="57"/>
                </a:lnTo>
                <a:lnTo>
                  <a:pt x="747" y="64"/>
                </a:lnTo>
                <a:lnTo>
                  <a:pt x="772" y="71"/>
                </a:lnTo>
                <a:lnTo>
                  <a:pt x="797" y="78"/>
                </a:lnTo>
                <a:lnTo>
                  <a:pt x="822" y="86"/>
                </a:lnTo>
                <a:lnTo>
                  <a:pt x="846" y="95"/>
                </a:lnTo>
                <a:lnTo>
                  <a:pt x="869" y="104"/>
                </a:lnTo>
                <a:lnTo>
                  <a:pt x="891" y="114"/>
                </a:lnTo>
                <a:lnTo>
                  <a:pt x="913" y="124"/>
                </a:lnTo>
                <a:lnTo>
                  <a:pt x="934" y="135"/>
                </a:lnTo>
                <a:lnTo>
                  <a:pt x="954" y="146"/>
                </a:lnTo>
                <a:lnTo>
                  <a:pt x="973" y="157"/>
                </a:lnTo>
                <a:lnTo>
                  <a:pt x="991" y="169"/>
                </a:lnTo>
                <a:lnTo>
                  <a:pt x="1007" y="182"/>
                </a:lnTo>
                <a:lnTo>
                  <a:pt x="1023" y="195"/>
                </a:lnTo>
                <a:lnTo>
                  <a:pt x="1038" y="208"/>
                </a:lnTo>
                <a:lnTo>
                  <a:pt x="1051" y="222"/>
                </a:lnTo>
                <a:lnTo>
                  <a:pt x="1063" y="235"/>
                </a:lnTo>
                <a:lnTo>
                  <a:pt x="1074" y="249"/>
                </a:lnTo>
                <a:lnTo>
                  <a:pt x="1082" y="263"/>
                </a:lnTo>
                <a:lnTo>
                  <a:pt x="1091" y="277"/>
                </a:lnTo>
                <a:lnTo>
                  <a:pt x="1097" y="291"/>
                </a:lnTo>
                <a:lnTo>
                  <a:pt x="1102" y="305"/>
                </a:lnTo>
                <a:lnTo>
                  <a:pt x="1107" y="319"/>
                </a:lnTo>
                <a:lnTo>
                  <a:pt x="1110" y="334"/>
                </a:lnTo>
                <a:lnTo>
                  <a:pt x="1111" y="348"/>
                </a:lnTo>
                <a:lnTo>
                  <a:pt x="1112" y="362"/>
                </a:lnTo>
                <a:lnTo>
                  <a:pt x="1111" y="376"/>
                </a:lnTo>
                <a:lnTo>
                  <a:pt x="1109" y="391"/>
                </a:lnTo>
                <a:lnTo>
                  <a:pt x="1106" y="405"/>
                </a:lnTo>
                <a:lnTo>
                  <a:pt x="1100" y="419"/>
                </a:lnTo>
                <a:lnTo>
                  <a:pt x="1094" y="433"/>
                </a:lnTo>
                <a:lnTo>
                  <a:pt x="1088" y="447"/>
                </a:lnTo>
                <a:lnTo>
                  <a:pt x="1079" y="460"/>
                </a:lnTo>
                <a:lnTo>
                  <a:pt x="1070" y="474"/>
                </a:lnTo>
                <a:lnTo>
                  <a:pt x="1059" y="487"/>
                </a:lnTo>
                <a:lnTo>
                  <a:pt x="1047" y="500"/>
                </a:lnTo>
                <a:lnTo>
                  <a:pt x="1034" y="514"/>
                </a:lnTo>
                <a:lnTo>
                  <a:pt x="1019" y="526"/>
                </a:lnTo>
                <a:lnTo>
                  <a:pt x="1003" y="539"/>
                </a:lnTo>
                <a:lnTo>
                  <a:pt x="987" y="550"/>
                </a:lnTo>
                <a:lnTo>
                  <a:pt x="969" y="563"/>
                </a:lnTo>
                <a:lnTo>
                  <a:pt x="950" y="574"/>
                </a:lnTo>
                <a:lnTo>
                  <a:pt x="930" y="585"/>
                </a:lnTo>
                <a:lnTo>
                  <a:pt x="908" y="596"/>
                </a:lnTo>
                <a:lnTo>
                  <a:pt x="886" y="606"/>
                </a:lnTo>
                <a:lnTo>
                  <a:pt x="863" y="616"/>
                </a:lnTo>
                <a:lnTo>
                  <a:pt x="839" y="625"/>
                </a:lnTo>
                <a:lnTo>
                  <a:pt x="813" y="634"/>
                </a:lnTo>
                <a:lnTo>
                  <a:pt x="788" y="642"/>
                </a:lnTo>
                <a:lnTo>
                  <a:pt x="761" y="650"/>
                </a:lnTo>
                <a:lnTo>
                  <a:pt x="735" y="656"/>
                </a:lnTo>
                <a:lnTo>
                  <a:pt x="709" y="663"/>
                </a:lnTo>
                <a:lnTo>
                  <a:pt x="681" y="669"/>
                </a:lnTo>
                <a:lnTo>
                  <a:pt x="653" y="674"/>
                </a:lnTo>
                <a:lnTo>
                  <a:pt x="625" y="678"/>
                </a:lnTo>
                <a:lnTo>
                  <a:pt x="597" y="682"/>
                </a:lnTo>
                <a:lnTo>
                  <a:pt x="567" y="685"/>
                </a:lnTo>
                <a:lnTo>
                  <a:pt x="539" y="688"/>
                </a:lnTo>
                <a:lnTo>
                  <a:pt x="509" y="690"/>
                </a:lnTo>
                <a:lnTo>
                  <a:pt x="481" y="692"/>
                </a:lnTo>
                <a:lnTo>
                  <a:pt x="451" y="693"/>
                </a:lnTo>
                <a:lnTo>
                  <a:pt x="422" y="693"/>
                </a:lnTo>
                <a:lnTo>
                  <a:pt x="392" y="693"/>
                </a:lnTo>
                <a:lnTo>
                  <a:pt x="362" y="692"/>
                </a:lnTo>
                <a:lnTo>
                  <a:pt x="333" y="690"/>
                </a:lnTo>
                <a:lnTo>
                  <a:pt x="303" y="688"/>
                </a:lnTo>
                <a:lnTo>
                  <a:pt x="275" y="685"/>
                </a:lnTo>
                <a:lnTo>
                  <a:pt x="245" y="682"/>
                </a:lnTo>
                <a:lnTo>
                  <a:pt x="217" y="678"/>
                </a:lnTo>
                <a:lnTo>
                  <a:pt x="188" y="673"/>
                </a:lnTo>
                <a:lnTo>
                  <a:pt x="160" y="668"/>
                </a:lnTo>
                <a:lnTo>
                  <a:pt x="132" y="662"/>
                </a:lnTo>
                <a:lnTo>
                  <a:pt x="105" y="656"/>
                </a:lnTo>
                <a:lnTo>
                  <a:pt x="78" y="649"/>
                </a:lnTo>
                <a:lnTo>
                  <a:pt x="52" y="641"/>
                </a:lnTo>
                <a:lnTo>
                  <a:pt x="26" y="633"/>
                </a:lnTo>
                <a:lnTo>
                  <a:pt x="0" y="624"/>
                </a:lnTo>
                <a:lnTo>
                  <a:pt x="1" y="628"/>
                </a:lnTo>
                <a:lnTo>
                  <a:pt x="2" y="632"/>
                </a:lnTo>
                <a:lnTo>
                  <a:pt x="2" y="636"/>
                </a:lnTo>
                <a:lnTo>
                  <a:pt x="3" y="640"/>
                </a:lnTo>
                <a:lnTo>
                  <a:pt x="4" y="644"/>
                </a:lnTo>
                <a:lnTo>
                  <a:pt x="6" y="648"/>
                </a:lnTo>
                <a:lnTo>
                  <a:pt x="6" y="652"/>
                </a:lnTo>
                <a:lnTo>
                  <a:pt x="7" y="656"/>
                </a:lnTo>
                <a:lnTo>
                  <a:pt x="34" y="664"/>
                </a:lnTo>
                <a:lnTo>
                  <a:pt x="63" y="673"/>
                </a:lnTo>
                <a:lnTo>
                  <a:pt x="90" y="680"/>
                </a:lnTo>
                <a:lnTo>
                  <a:pt x="120" y="686"/>
                </a:lnTo>
                <a:lnTo>
                  <a:pt x="148" y="692"/>
                </a:lnTo>
                <a:lnTo>
                  <a:pt x="178" y="697"/>
                </a:lnTo>
                <a:lnTo>
                  <a:pt x="208" y="702"/>
                </a:lnTo>
                <a:lnTo>
                  <a:pt x="238" y="706"/>
                </a:lnTo>
                <a:lnTo>
                  <a:pt x="268" y="709"/>
                </a:lnTo>
                <a:lnTo>
                  <a:pt x="299" y="712"/>
                </a:lnTo>
                <a:lnTo>
                  <a:pt x="330" y="714"/>
                </a:lnTo>
                <a:lnTo>
                  <a:pt x="360" y="716"/>
                </a:lnTo>
                <a:lnTo>
                  <a:pt x="391" y="717"/>
                </a:lnTo>
                <a:lnTo>
                  <a:pt x="422" y="717"/>
                </a:lnTo>
                <a:lnTo>
                  <a:pt x="452" y="717"/>
                </a:lnTo>
                <a:lnTo>
                  <a:pt x="483" y="716"/>
                </a:lnTo>
                <a:lnTo>
                  <a:pt x="513" y="714"/>
                </a:lnTo>
                <a:lnTo>
                  <a:pt x="543" y="712"/>
                </a:lnTo>
                <a:lnTo>
                  <a:pt x="574" y="709"/>
                </a:lnTo>
                <a:lnTo>
                  <a:pt x="603" y="706"/>
                </a:lnTo>
                <a:lnTo>
                  <a:pt x="633" y="702"/>
                </a:lnTo>
                <a:lnTo>
                  <a:pt x="662" y="698"/>
                </a:lnTo>
                <a:lnTo>
                  <a:pt x="692" y="693"/>
                </a:lnTo>
                <a:lnTo>
                  <a:pt x="720" y="686"/>
                </a:lnTo>
                <a:lnTo>
                  <a:pt x="748" y="680"/>
                </a:lnTo>
                <a:lnTo>
                  <a:pt x="776" y="673"/>
                </a:lnTo>
                <a:lnTo>
                  <a:pt x="803" y="666"/>
                </a:lnTo>
                <a:lnTo>
                  <a:pt x="829" y="658"/>
                </a:lnTo>
                <a:lnTo>
                  <a:pt x="855" y="649"/>
                </a:lnTo>
                <a:lnTo>
                  <a:pt x="881" y="640"/>
                </a:lnTo>
                <a:lnTo>
                  <a:pt x="905" y="630"/>
                </a:lnTo>
                <a:lnTo>
                  <a:pt x="929" y="619"/>
                </a:lnTo>
                <a:lnTo>
                  <a:pt x="953" y="609"/>
                </a:lnTo>
                <a:lnTo>
                  <a:pt x="974" y="597"/>
                </a:lnTo>
                <a:lnTo>
                  <a:pt x="995" y="586"/>
                </a:lnTo>
                <a:lnTo>
                  <a:pt x="1014" y="573"/>
                </a:lnTo>
                <a:lnTo>
                  <a:pt x="1033" y="561"/>
                </a:lnTo>
                <a:lnTo>
                  <a:pt x="1050" y="548"/>
                </a:lnTo>
                <a:lnTo>
                  <a:pt x="1066" y="536"/>
                </a:lnTo>
                <a:lnTo>
                  <a:pt x="1080" y="522"/>
                </a:lnTo>
                <a:lnTo>
                  <a:pt x="1094" y="509"/>
                </a:lnTo>
                <a:lnTo>
                  <a:pt x="1106" y="495"/>
                </a:lnTo>
                <a:lnTo>
                  <a:pt x="1117" y="481"/>
                </a:lnTo>
                <a:lnTo>
                  <a:pt x="1127" y="467"/>
                </a:lnTo>
                <a:lnTo>
                  <a:pt x="1135" y="453"/>
                </a:lnTo>
                <a:lnTo>
                  <a:pt x="1143" y="438"/>
                </a:lnTo>
                <a:lnTo>
                  <a:pt x="1149" y="424"/>
                </a:lnTo>
                <a:lnTo>
                  <a:pt x="1154" y="409"/>
                </a:lnTo>
                <a:lnTo>
                  <a:pt x="1157" y="394"/>
                </a:lnTo>
                <a:lnTo>
                  <a:pt x="1161" y="380"/>
                </a:lnTo>
                <a:lnTo>
                  <a:pt x="1162" y="365"/>
                </a:lnTo>
                <a:lnTo>
                  <a:pt x="1162" y="350"/>
                </a:lnTo>
                <a:lnTo>
                  <a:pt x="1159" y="335"/>
                </a:lnTo>
                <a:lnTo>
                  <a:pt x="1157" y="320"/>
                </a:lnTo>
                <a:lnTo>
                  <a:pt x="1153" y="305"/>
                </a:lnTo>
                <a:lnTo>
                  <a:pt x="1148" y="291"/>
                </a:lnTo>
                <a:lnTo>
                  <a:pt x="1142" y="276"/>
                </a:lnTo>
                <a:lnTo>
                  <a:pt x="1134" y="261"/>
                </a:lnTo>
                <a:lnTo>
                  <a:pt x="1125" y="247"/>
                </a:lnTo>
                <a:lnTo>
                  <a:pt x="1114" y="233"/>
                </a:lnTo>
                <a:lnTo>
                  <a:pt x="1102" y="218"/>
                </a:lnTo>
                <a:lnTo>
                  <a:pt x="1090" y="205"/>
                </a:lnTo>
                <a:lnTo>
                  <a:pt x="1075" y="191"/>
                </a:lnTo>
                <a:lnTo>
                  <a:pt x="1059" y="177"/>
                </a:lnTo>
                <a:lnTo>
                  <a:pt x="1042" y="164"/>
                </a:lnTo>
                <a:lnTo>
                  <a:pt x="1024" y="151"/>
                </a:lnTo>
                <a:lnTo>
                  <a:pt x="1005" y="139"/>
                </a:lnTo>
                <a:lnTo>
                  <a:pt x="985" y="127"/>
                </a:lnTo>
                <a:lnTo>
                  <a:pt x="965" y="115"/>
                </a:lnTo>
                <a:lnTo>
                  <a:pt x="943" y="104"/>
                </a:lnTo>
                <a:lnTo>
                  <a:pt x="921" y="94"/>
                </a:lnTo>
                <a:lnTo>
                  <a:pt x="898" y="84"/>
                </a:lnTo>
                <a:lnTo>
                  <a:pt x="873" y="75"/>
                </a:lnTo>
                <a:lnTo>
                  <a:pt x="849" y="66"/>
                </a:lnTo>
                <a:lnTo>
                  <a:pt x="823" y="57"/>
                </a:lnTo>
                <a:lnTo>
                  <a:pt x="797" y="50"/>
                </a:lnTo>
                <a:lnTo>
                  <a:pt x="770" y="43"/>
                </a:lnTo>
                <a:lnTo>
                  <a:pt x="742" y="36"/>
                </a:lnTo>
                <a:lnTo>
                  <a:pt x="715" y="30"/>
                </a:lnTo>
                <a:lnTo>
                  <a:pt x="687" y="24"/>
                </a:lnTo>
                <a:lnTo>
                  <a:pt x="658" y="19"/>
                </a:lnTo>
                <a:lnTo>
                  <a:pt x="628" y="14"/>
                </a:lnTo>
                <a:lnTo>
                  <a:pt x="599" y="11"/>
                </a:lnTo>
                <a:lnTo>
                  <a:pt x="568" y="7"/>
                </a:lnTo>
                <a:lnTo>
                  <a:pt x="538" y="5"/>
                </a:lnTo>
                <a:lnTo>
                  <a:pt x="507" y="3"/>
                </a:lnTo>
                <a:lnTo>
                  <a:pt x="476" y="1"/>
                </a:lnTo>
                <a:lnTo>
                  <a:pt x="446" y="0"/>
                </a:lnTo>
                <a:lnTo>
                  <a:pt x="414" y="0"/>
                </a:lnTo>
                <a:lnTo>
                  <a:pt x="382" y="1"/>
                </a:lnTo>
                <a:lnTo>
                  <a:pt x="351" y="2"/>
                </a:lnTo>
                <a:lnTo>
                  <a:pt x="319" y="3"/>
                </a:lnTo>
                <a:lnTo>
                  <a:pt x="288" y="6"/>
                </a:lnTo>
                <a:lnTo>
                  <a:pt x="257" y="9"/>
                </a:lnTo>
                <a:lnTo>
                  <a:pt x="225" y="12"/>
                </a:lnTo>
                <a:lnTo>
                  <a:pt x="193" y="17"/>
                </a:lnTo>
              </a:path>
            </a:pathLst>
          </a:custGeom>
          <a:solidFill>
            <a:srgbClr val="FF4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Freeform 30"/>
          <p:cNvSpPr>
            <a:spLocks/>
          </p:cNvSpPr>
          <p:nvPr/>
        </p:nvSpPr>
        <p:spPr bwMode="auto">
          <a:xfrm>
            <a:off x="2625725" y="3695700"/>
            <a:ext cx="1774825" cy="1063625"/>
          </a:xfrm>
          <a:custGeom>
            <a:avLst/>
            <a:gdLst>
              <a:gd name="T0" fmla="*/ 2147483647 w 1118"/>
              <a:gd name="T1" fmla="*/ 2147483647 h 670"/>
              <a:gd name="T2" fmla="*/ 2147483647 w 1118"/>
              <a:gd name="T3" fmla="*/ 2147483647 h 670"/>
              <a:gd name="T4" fmla="*/ 2147483647 w 1118"/>
              <a:gd name="T5" fmla="*/ 2147483647 h 670"/>
              <a:gd name="T6" fmla="*/ 2147483647 w 1118"/>
              <a:gd name="T7" fmla="*/ 2147483647 h 670"/>
              <a:gd name="T8" fmla="*/ 2147483647 w 1118"/>
              <a:gd name="T9" fmla="*/ 2147483647 h 670"/>
              <a:gd name="T10" fmla="*/ 2147483647 w 1118"/>
              <a:gd name="T11" fmla="*/ 2147483647 h 670"/>
              <a:gd name="T12" fmla="*/ 2147483647 w 1118"/>
              <a:gd name="T13" fmla="*/ 2147483647 h 670"/>
              <a:gd name="T14" fmla="*/ 2147483647 w 1118"/>
              <a:gd name="T15" fmla="*/ 2147483647 h 670"/>
              <a:gd name="T16" fmla="*/ 2147483647 w 1118"/>
              <a:gd name="T17" fmla="*/ 2147483647 h 670"/>
              <a:gd name="T18" fmla="*/ 2147483647 w 1118"/>
              <a:gd name="T19" fmla="*/ 2147483647 h 670"/>
              <a:gd name="T20" fmla="*/ 2147483647 w 1118"/>
              <a:gd name="T21" fmla="*/ 2147483647 h 670"/>
              <a:gd name="T22" fmla="*/ 2147483647 w 1118"/>
              <a:gd name="T23" fmla="*/ 2147483647 h 670"/>
              <a:gd name="T24" fmla="*/ 2147483647 w 1118"/>
              <a:gd name="T25" fmla="*/ 2147483647 h 670"/>
              <a:gd name="T26" fmla="*/ 2147483647 w 1118"/>
              <a:gd name="T27" fmla="*/ 2147483647 h 670"/>
              <a:gd name="T28" fmla="*/ 2147483647 w 1118"/>
              <a:gd name="T29" fmla="*/ 2147483647 h 670"/>
              <a:gd name="T30" fmla="*/ 2147483647 w 1118"/>
              <a:gd name="T31" fmla="*/ 2147483647 h 670"/>
              <a:gd name="T32" fmla="*/ 2147483647 w 1118"/>
              <a:gd name="T33" fmla="*/ 2147483647 h 670"/>
              <a:gd name="T34" fmla="*/ 2147483647 w 1118"/>
              <a:gd name="T35" fmla="*/ 2147483647 h 670"/>
              <a:gd name="T36" fmla="*/ 2147483647 w 1118"/>
              <a:gd name="T37" fmla="*/ 2147483647 h 670"/>
              <a:gd name="T38" fmla="*/ 2147483647 w 1118"/>
              <a:gd name="T39" fmla="*/ 2147483647 h 670"/>
              <a:gd name="T40" fmla="*/ 2147483647 w 1118"/>
              <a:gd name="T41" fmla="*/ 2147483647 h 670"/>
              <a:gd name="T42" fmla="*/ 2147483647 w 1118"/>
              <a:gd name="T43" fmla="*/ 2147483647 h 670"/>
              <a:gd name="T44" fmla="*/ 2147483647 w 1118"/>
              <a:gd name="T45" fmla="*/ 2147483647 h 670"/>
              <a:gd name="T46" fmla="*/ 2147483647 w 1118"/>
              <a:gd name="T47" fmla="*/ 2147483647 h 670"/>
              <a:gd name="T48" fmla="*/ 2147483647 w 1118"/>
              <a:gd name="T49" fmla="*/ 2147483647 h 670"/>
              <a:gd name="T50" fmla="*/ 2147483647 w 1118"/>
              <a:gd name="T51" fmla="*/ 2147483647 h 670"/>
              <a:gd name="T52" fmla="*/ 2147483647 w 1118"/>
              <a:gd name="T53" fmla="*/ 2147483647 h 670"/>
              <a:gd name="T54" fmla="*/ 2147483647 w 1118"/>
              <a:gd name="T55" fmla="*/ 2147483647 h 670"/>
              <a:gd name="T56" fmla="*/ 2147483647 w 1118"/>
              <a:gd name="T57" fmla="*/ 2147483647 h 670"/>
              <a:gd name="T58" fmla="*/ 2147483647 w 1118"/>
              <a:gd name="T59" fmla="*/ 2147483647 h 670"/>
              <a:gd name="T60" fmla="*/ 2147483647 w 1118"/>
              <a:gd name="T61" fmla="*/ 2147483647 h 670"/>
              <a:gd name="T62" fmla="*/ 2147483647 w 1118"/>
              <a:gd name="T63" fmla="*/ 2147483647 h 670"/>
              <a:gd name="T64" fmla="*/ 2147483647 w 1118"/>
              <a:gd name="T65" fmla="*/ 2147483647 h 670"/>
              <a:gd name="T66" fmla="*/ 2147483647 w 1118"/>
              <a:gd name="T67" fmla="*/ 2147483647 h 670"/>
              <a:gd name="T68" fmla="*/ 2147483647 w 1118"/>
              <a:gd name="T69" fmla="*/ 2147483647 h 670"/>
              <a:gd name="T70" fmla="*/ 2147483647 w 1118"/>
              <a:gd name="T71" fmla="*/ 2147483647 h 670"/>
              <a:gd name="T72" fmla="*/ 2147483647 w 1118"/>
              <a:gd name="T73" fmla="*/ 2147483647 h 670"/>
              <a:gd name="T74" fmla="*/ 2147483647 w 1118"/>
              <a:gd name="T75" fmla="*/ 2147483647 h 670"/>
              <a:gd name="T76" fmla="*/ 2147483647 w 1118"/>
              <a:gd name="T77" fmla="*/ 2147483647 h 670"/>
              <a:gd name="T78" fmla="*/ 2147483647 w 1118"/>
              <a:gd name="T79" fmla="*/ 2147483647 h 670"/>
              <a:gd name="T80" fmla="*/ 2147483647 w 1118"/>
              <a:gd name="T81" fmla="*/ 2147483647 h 670"/>
              <a:gd name="T82" fmla="*/ 2147483647 w 1118"/>
              <a:gd name="T83" fmla="*/ 2147483647 h 670"/>
              <a:gd name="T84" fmla="*/ 2147483647 w 1118"/>
              <a:gd name="T85" fmla="*/ 2147483647 h 670"/>
              <a:gd name="T86" fmla="*/ 2147483647 w 1118"/>
              <a:gd name="T87" fmla="*/ 2147483647 h 670"/>
              <a:gd name="T88" fmla="*/ 2147483647 w 1118"/>
              <a:gd name="T89" fmla="*/ 2147483647 h 670"/>
              <a:gd name="T90" fmla="*/ 2147483647 w 1118"/>
              <a:gd name="T91" fmla="*/ 2147483647 h 670"/>
              <a:gd name="T92" fmla="*/ 2147483647 w 1118"/>
              <a:gd name="T93" fmla="*/ 2147483647 h 670"/>
              <a:gd name="T94" fmla="*/ 2147483647 w 1118"/>
              <a:gd name="T95" fmla="*/ 2147483647 h 670"/>
              <a:gd name="T96" fmla="*/ 2147483647 w 1118"/>
              <a:gd name="T97" fmla="*/ 2147483647 h 670"/>
              <a:gd name="T98" fmla="*/ 2147483647 w 1118"/>
              <a:gd name="T99" fmla="*/ 0 h 670"/>
              <a:gd name="T100" fmla="*/ 2147483647 w 1118"/>
              <a:gd name="T101" fmla="*/ 2147483647 h 670"/>
              <a:gd name="T102" fmla="*/ 2147483647 w 1118"/>
              <a:gd name="T103" fmla="*/ 2147483647 h 6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18"/>
              <a:gd name="T157" fmla="*/ 0 h 670"/>
              <a:gd name="T158" fmla="*/ 1118 w 1118"/>
              <a:gd name="T159" fmla="*/ 670 h 6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18" h="670">
                <a:moveTo>
                  <a:pt x="169" y="24"/>
                </a:moveTo>
                <a:lnTo>
                  <a:pt x="165" y="28"/>
                </a:lnTo>
                <a:lnTo>
                  <a:pt x="161" y="32"/>
                </a:lnTo>
                <a:lnTo>
                  <a:pt x="157" y="36"/>
                </a:lnTo>
                <a:lnTo>
                  <a:pt x="154" y="40"/>
                </a:lnTo>
                <a:lnTo>
                  <a:pt x="151" y="44"/>
                </a:lnTo>
                <a:lnTo>
                  <a:pt x="148" y="48"/>
                </a:lnTo>
                <a:lnTo>
                  <a:pt x="144" y="52"/>
                </a:lnTo>
                <a:lnTo>
                  <a:pt x="140" y="56"/>
                </a:lnTo>
                <a:lnTo>
                  <a:pt x="168" y="50"/>
                </a:lnTo>
                <a:lnTo>
                  <a:pt x="196" y="45"/>
                </a:lnTo>
                <a:lnTo>
                  <a:pt x="224" y="40"/>
                </a:lnTo>
                <a:lnTo>
                  <a:pt x="252" y="36"/>
                </a:lnTo>
                <a:lnTo>
                  <a:pt x="281" y="32"/>
                </a:lnTo>
                <a:lnTo>
                  <a:pt x="309" y="29"/>
                </a:lnTo>
                <a:lnTo>
                  <a:pt x="338" y="27"/>
                </a:lnTo>
                <a:lnTo>
                  <a:pt x="367" y="26"/>
                </a:lnTo>
                <a:lnTo>
                  <a:pt x="396" y="25"/>
                </a:lnTo>
                <a:lnTo>
                  <a:pt x="424" y="24"/>
                </a:lnTo>
                <a:lnTo>
                  <a:pt x="453" y="25"/>
                </a:lnTo>
                <a:lnTo>
                  <a:pt x="481" y="26"/>
                </a:lnTo>
                <a:lnTo>
                  <a:pt x="510" y="27"/>
                </a:lnTo>
                <a:lnTo>
                  <a:pt x="537" y="29"/>
                </a:lnTo>
                <a:lnTo>
                  <a:pt x="566" y="32"/>
                </a:lnTo>
                <a:lnTo>
                  <a:pt x="593" y="35"/>
                </a:lnTo>
                <a:lnTo>
                  <a:pt x="621" y="39"/>
                </a:lnTo>
                <a:lnTo>
                  <a:pt x="647" y="43"/>
                </a:lnTo>
                <a:lnTo>
                  <a:pt x="674" y="48"/>
                </a:lnTo>
                <a:lnTo>
                  <a:pt x="700" y="54"/>
                </a:lnTo>
                <a:lnTo>
                  <a:pt x="725" y="60"/>
                </a:lnTo>
                <a:lnTo>
                  <a:pt x="751" y="67"/>
                </a:lnTo>
                <a:lnTo>
                  <a:pt x="775" y="74"/>
                </a:lnTo>
                <a:lnTo>
                  <a:pt x="798" y="81"/>
                </a:lnTo>
                <a:lnTo>
                  <a:pt x="821" y="90"/>
                </a:lnTo>
                <a:lnTo>
                  <a:pt x="844" y="99"/>
                </a:lnTo>
                <a:lnTo>
                  <a:pt x="866" y="108"/>
                </a:lnTo>
                <a:lnTo>
                  <a:pt x="886" y="118"/>
                </a:lnTo>
                <a:lnTo>
                  <a:pt x="906" y="128"/>
                </a:lnTo>
                <a:lnTo>
                  <a:pt x="925" y="139"/>
                </a:lnTo>
                <a:lnTo>
                  <a:pt x="944" y="151"/>
                </a:lnTo>
                <a:lnTo>
                  <a:pt x="961" y="163"/>
                </a:lnTo>
                <a:lnTo>
                  <a:pt x="977" y="175"/>
                </a:lnTo>
                <a:lnTo>
                  <a:pt x="991" y="188"/>
                </a:lnTo>
                <a:lnTo>
                  <a:pt x="1005" y="201"/>
                </a:lnTo>
                <a:lnTo>
                  <a:pt x="1017" y="213"/>
                </a:lnTo>
                <a:lnTo>
                  <a:pt x="1027" y="226"/>
                </a:lnTo>
                <a:lnTo>
                  <a:pt x="1037" y="239"/>
                </a:lnTo>
                <a:lnTo>
                  <a:pt x="1045" y="253"/>
                </a:lnTo>
                <a:lnTo>
                  <a:pt x="1052" y="267"/>
                </a:lnTo>
                <a:lnTo>
                  <a:pt x="1058" y="280"/>
                </a:lnTo>
                <a:lnTo>
                  <a:pt x="1062" y="294"/>
                </a:lnTo>
                <a:lnTo>
                  <a:pt x="1065" y="307"/>
                </a:lnTo>
                <a:lnTo>
                  <a:pt x="1066" y="321"/>
                </a:lnTo>
                <a:lnTo>
                  <a:pt x="1067" y="335"/>
                </a:lnTo>
                <a:lnTo>
                  <a:pt x="1066" y="349"/>
                </a:lnTo>
                <a:lnTo>
                  <a:pt x="1064" y="363"/>
                </a:lnTo>
                <a:lnTo>
                  <a:pt x="1061" y="376"/>
                </a:lnTo>
                <a:lnTo>
                  <a:pt x="1057" y="390"/>
                </a:lnTo>
                <a:lnTo>
                  <a:pt x="1052" y="403"/>
                </a:lnTo>
                <a:lnTo>
                  <a:pt x="1044" y="416"/>
                </a:lnTo>
                <a:lnTo>
                  <a:pt x="1037" y="430"/>
                </a:lnTo>
                <a:lnTo>
                  <a:pt x="1027" y="443"/>
                </a:lnTo>
                <a:lnTo>
                  <a:pt x="1017" y="455"/>
                </a:lnTo>
                <a:lnTo>
                  <a:pt x="1005" y="468"/>
                </a:lnTo>
                <a:lnTo>
                  <a:pt x="992" y="480"/>
                </a:lnTo>
                <a:lnTo>
                  <a:pt x="978" y="493"/>
                </a:lnTo>
                <a:lnTo>
                  <a:pt x="963" y="504"/>
                </a:lnTo>
                <a:lnTo>
                  <a:pt x="946" y="516"/>
                </a:lnTo>
                <a:lnTo>
                  <a:pt x="929" y="527"/>
                </a:lnTo>
                <a:lnTo>
                  <a:pt x="910" y="538"/>
                </a:lnTo>
                <a:lnTo>
                  <a:pt x="890" y="549"/>
                </a:lnTo>
                <a:lnTo>
                  <a:pt x="869" y="559"/>
                </a:lnTo>
                <a:lnTo>
                  <a:pt x="847" y="569"/>
                </a:lnTo>
                <a:lnTo>
                  <a:pt x="823" y="578"/>
                </a:lnTo>
                <a:lnTo>
                  <a:pt x="800" y="587"/>
                </a:lnTo>
                <a:lnTo>
                  <a:pt x="776" y="595"/>
                </a:lnTo>
                <a:lnTo>
                  <a:pt x="751" y="603"/>
                </a:lnTo>
                <a:lnTo>
                  <a:pt x="725" y="609"/>
                </a:lnTo>
                <a:lnTo>
                  <a:pt x="699" y="615"/>
                </a:lnTo>
                <a:lnTo>
                  <a:pt x="672" y="621"/>
                </a:lnTo>
                <a:lnTo>
                  <a:pt x="646" y="626"/>
                </a:lnTo>
                <a:lnTo>
                  <a:pt x="619" y="631"/>
                </a:lnTo>
                <a:lnTo>
                  <a:pt x="591" y="634"/>
                </a:lnTo>
                <a:lnTo>
                  <a:pt x="564" y="638"/>
                </a:lnTo>
                <a:lnTo>
                  <a:pt x="536" y="640"/>
                </a:lnTo>
                <a:lnTo>
                  <a:pt x="508" y="642"/>
                </a:lnTo>
                <a:lnTo>
                  <a:pt x="479" y="644"/>
                </a:lnTo>
                <a:lnTo>
                  <a:pt x="451" y="645"/>
                </a:lnTo>
                <a:lnTo>
                  <a:pt x="423" y="645"/>
                </a:lnTo>
                <a:lnTo>
                  <a:pt x="395" y="645"/>
                </a:lnTo>
                <a:lnTo>
                  <a:pt x="366" y="643"/>
                </a:lnTo>
                <a:lnTo>
                  <a:pt x="338" y="642"/>
                </a:lnTo>
                <a:lnTo>
                  <a:pt x="310" y="640"/>
                </a:lnTo>
                <a:lnTo>
                  <a:pt x="282" y="637"/>
                </a:lnTo>
                <a:lnTo>
                  <a:pt x="254" y="633"/>
                </a:lnTo>
                <a:lnTo>
                  <a:pt x="227" y="630"/>
                </a:lnTo>
                <a:lnTo>
                  <a:pt x="201" y="625"/>
                </a:lnTo>
                <a:lnTo>
                  <a:pt x="173" y="619"/>
                </a:lnTo>
                <a:lnTo>
                  <a:pt x="147" y="614"/>
                </a:lnTo>
                <a:lnTo>
                  <a:pt x="121" y="607"/>
                </a:lnTo>
                <a:lnTo>
                  <a:pt x="96" y="601"/>
                </a:lnTo>
                <a:lnTo>
                  <a:pt x="71" y="593"/>
                </a:lnTo>
                <a:lnTo>
                  <a:pt x="46" y="585"/>
                </a:lnTo>
                <a:lnTo>
                  <a:pt x="23" y="575"/>
                </a:lnTo>
                <a:lnTo>
                  <a:pt x="0" y="566"/>
                </a:lnTo>
                <a:lnTo>
                  <a:pt x="1" y="570"/>
                </a:lnTo>
                <a:lnTo>
                  <a:pt x="1" y="574"/>
                </a:lnTo>
                <a:lnTo>
                  <a:pt x="2" y="579"/>
                </a:lnTo>
                <a:lnTo>
                  <a:pt x="3" y="583"/>
                </a:lnTo>
                <a:lnTo>
                  <a:pt x="3" y="587"/>
                </a:lnTo>
                <a:lnTo>
                  <a:pt x="4" y="591"/>
                </a:lnTo>
                <a:lnTo>
                  <a:pt x="4" y="596"/>
                </a:lnTo>
                <a:lnTo>
                  <a:pt x="5" y="600"/>
                </a:lnTo>
                <a:lnTo>
                  <a:pt x="31" y="609"/>
                </a:lnTo>
                <a:lnTo>
                  <a:pt x="57" y="617"/>
                </a:lnTo>
                <a:lnTo>
                  <a:pt x="83" y="625"/>
                </a:lnTo>
                <a:lnTo>
                  <a:pt x="110" y="632"/>
                </a:lnTo>
                <a:lnTo>
                  <a:pt x="137" y="638"/>
                </a:lnTo>
                <a:lnTo>
                  <a:pt x="165" y="644"/>
                </a:lnTo>
                <a:lnTo>
                  <a:pt x="193" y="649"/>
                </a:lnTo>
                <a:lnTo>
                  <a:pt x="222" y="654"/>
                </a:lnTo>
                <a:lnTo>
                  <a:pt x="250" y="658"/>
                </a:lnTo>
                <a:lnTo>
                  <a:pt x="280" y="661"/>
                </a:lnTo>
                <a:lnTo>
                  <a:pt x="308" y="664"/>
                </a:lnTo>
                <a:lnTo>
                  <a:pt x="338" y="666"/>
                </a:lnTo>
                <a:lnTo>
                  <a:pt x="367" y="668"/>
                </a:lnTo>
                <a:lnTo>
                  <a:pt x="397" y="669"/>
                </a:lnTo>
                <a:lnTo>
                  <a:pt x="427" y="669"/>
                </a:lnTo>
                <a:lnTo>
                  <a:pt x="456" y="669"/>
                </a:lnTo>
                <a:lnTo>
                  <a:pt x="486" y="668"/>
                </a:lnTo>
                <a:lnTo>
                  <a:pt x="514" y="666"/>
                </a:lnTo>
                <a:lnTo>
                  <a:pt x="544" y="664"/>
                </a:lnTo>
                <a:lnTo>
                  <a:pt x="572" y="661"/>
                </a:lnTo>
                <a:lnTo>
                  <a:pt x="602" y="658"/>
                </a:lnTo>
                <a:lnTo>
                  <a:pt x="630" y="654"/>
                </a:lnTo>
                <a:lnTo>
                  <a:pt x="658" y="650"/>
                </a:lnTo>
                <a:lnTo>
                  <a:pt x="686" y="645"/>
                </a:lnTo>
                <a:lnTo>
                  <a:pt x="714" y="639"/>
                </a:lnTo>
                <a:lnTo>
                  <a:pt x="740" y="632"/>
                </a:lnTo>
                <a:lnTo>
                  <a:pt x="766" y="626"/>
                </a:lnTo>
                <a:lnTo>
                  <a:pt x="793" y="618"/>
                </a:lnTo>
                <a:lnTo>
                  <a:pt x="818" y="610"/>
                </a:lnTo>
                <a:lnTo>
                  <a:pt x="844" y="601"/>
                </a:lnTo>
                <a:lnTo>
                  <a:pt x="868" y="592"/>
                </a:lnTo>
                <a:lnTo>
                  <a:pt x="891" y="582"/>
                </a:lnTo>
                <a:lnTo>
                  <a:pt x="913" y="572"/>
                </a:lnTo>
                <a:lnTo>
                  <a:pt x="935" y="561"/>
                </a:lnTo>
                <a:lnTo>
                  <a:pt x="955" y="550"/>
                </a:lnTo>
                <a:lnTo>
                  <a:pt x="974" y="539"/>
                </a:lnTo>
                <a:lnTo>
                  <a:pt x="992" y="526"/>
                </a:lnTo>
                <a:lnTo>
                  <a:pt x="1008" y="515"/>
                </a:lnTo>
                <a:lnTo>
                  <a:pt x="1024" y="502"/>
                </a:lnTo>
                <a:lnTo>
                  <a:pt x="1039" y="490"/>
                </a:lnTo>
                <a:lnTo>
                  <a:pt x="1052" y="476"/>
                </a:lnTo>
                <a:lnTo>
                  <a:pt x="1064" y="463"/>
                </a:lnTo>
                <a:lnTo>
                  <a:pt x="1075" y="450"/>
                </a:lnTo>
                <a:lnTo>
                  <a:pt x="1084" y="436"/>
                </a:lnTo>
                <a:lnTo>
                  <a:pt x="1093" y="423"/>
                </a:lnTo>
                <a:lnTo>
                  <a:pt x="1099" y="409"/>
                </a:lnTo>
                <a:lnTo>
                  <a:pt x="1105" y="395"/>
                </a:lnTo>
                <a:lnTo>
                  <a:pt x="1111" y="381"/>
                </a:lnTo>
                <a:lnTo>
                  <a:pt x="1114" y="367"/>
                </a:lnTo>
                <a:lnTo>
                  <a:pt x="1116" y="352"/>
                </a:lnTo>
                <a:lnTo>
                  <a:pt x="1117" y="338"/>
                </a:lnTo>
                <a:lnTo>
                  <a:pt x="1116" y="324"/>
                </a:lnTo>
                <a:lnTo>
                  <a:pt x="1115" y="310"/>
                </a:lnTo>
                <a:lnTo>
                  <a:pt x="1112" y="295"/>
                </a:lnTo>
                <a:lnTo>
                  <a:pt x="1107" y="281"/>
                </a:lnTo>
                <a:lnTo>
                  <a:pt x="1102" y="267"/>
                </a:lnTo>
                <a:lnTo>
                  <a:pt x="1096" y="253"/>
                </a:lnTo>
                <a:lnTo>
                  <a:pt x="1087" y="239"/>
                </a:lnTo>
                <a:lnTo>
                  <a:pt x="1079" y="225"/>
                </a:lnTo>
                <a:lnTo>
                  <a:pt x="1068" y="211"/>
                </a:lnTo>
                <a:lnTo>
                  <a:pt x="1056" y="198"/>
                </a:lnTo>
                <a:lnTo>
                  <a:pt x="1043" y="184"/>
                </a:lnTo>
                <a:lnTo>
                  <a:pt x="1028" y="171"/>
                </a:lnTo>
                <a:lnTo>
                  <a:pt x="1012" y="158"/>
                </a:lnTo>
                <a:lnTo>
                  <a:pt x="996" y="145"/>
                </a:lnTo>
                <a:lnTo>
                  <a:pt x="978" y="133"/>
                </a:lnTo>
                <a:lnTo>
                  <a:pt x="959" y="122"/>
                </a:lnTo>
                <a:lnTo>
                  <a:pt x="939" y="111"/>
                </a:lnTo>
                <a:lnTo>
                  <a:pt x="918" y="100"/>
                </a:lnTo>
                <a:lnTo>
                  <a:pt x="896" y="90"/>
                </a:lnTo>
                <a:lnTo>
                  <a:pt x="874" y="80"/>
                </a:lnTo>
                <a:lnTo>
                  <a:pt x="851" y="71"/>
                </a:lnTo>
                <a:lnTo>
                  <a:pt x="827" y="62"/>
                </a:lnTo>
                <a:lnTo>
                  <a:pt x="802" y="54"/>
                </a:lnTo>
                <a:lnTo>
                  <a:pt x="777" y="47"/>
                </a:lnTo>
                <a:lnTo>
                  <a:pt x="752" y="40"/>
                </a:lnTo>
                <a:lnTo>
                  <a:pt x="725" y="33"/>
                </a:lnTo>
                <a:lnTo>
                  <a:pt x="698" y="27"/>
                </a:lnTo>
                <a:lnTo>
                  <a:pt x="670" y="22"/>
                </a:lnTo>
                <a:lnTo>
                  <a:pt x="643" y="17"/>
                </a:lnTo>
                <a:lnTo>
                  <a:pt x="614" y="13"/>
                </a:lnTo>
                <a:lnTo>
                  <a:pt x="586" y="9"/>
                </a:lnTo>
                <a:lnTo>
                  <a:pt x="557" y="6"/>
                </a:lnTo>
                <a:lnTo>
                  <a:pt x="528" y="4"/>
                </a:lnTo>
                <a:lnTo>
                  <a:pt x="498" y="2"/>
                </a:lnTo>
                <a:lnTo>
                  <a:pt x="469" y="1"/>
                </a:lnTo>
                <a:lnTo>
                  <a:pt x="439" y="0"/>
                </a:lnTo>
                <a:lnTo>
                  <a:pt x="409" y="0"/>
                </a:lnTo>
                <a:lnTo>
                  <a:pt x="379" y="1"/>
                </a:lnTo>
                <a:lnTo>
                  <a:pt x="348" y="2"/>
                </a:lnTo>
                <a:lnTo>
                  <a:pt x="319" y="4"/>
                </a:lnTo>
                <a:lnTo>
                  <a:pt x="288" y="7"/>
                </a:lnTo>
                <a:lnTo>
                  <a:pt x="259" y="10"/>
                </a:lnTo>
                <a:lnTo>
                  <a:pt x="228" y="14"/>
                </a:lnTo>
                <a:lnTo>
                  <a:pt x="198" y="19"/>
                </a:lnTo>
                <a:lnTo>
                  <a:pt x="169" y="24"/>
                </a:lnTo>
              </a:path>
            </a:pathLst>
          </a:custGeom>
          <a:solidFill>
            <a:srgbClr val="FF5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2620963" y="3733800"/>
            <a:ext cx="1700212" cy="987425"/>
          </a:xfrm>
          <a:custGeom>
            <a:avLst/>
            <a:gdLst>
              <a:gd name="T0" fmla="*/ 2147483647 w 1071"/>
              <a:gd name="T1" fmla="*/ 2147483647 h 622"/>
              <a:gd name="T2" fmla="*/ 2147483647 w 1071"/>
              <a:gd name="T3" fmla="*/ 2147483647 h 622"/>
              <a:gd name="T4" fmla="*/ 2147483647 w 1071"/>
              <a:gd name="T5" fmla="*/ 2147483647 h 622"/>
              <a:gd name="T6" fmla="*/ 2147483647 w 1071"/>
              <a:gd name="T7" fmla="*/ 2147483647 h 622"/>
              <a:gd name="T8" fmla="*/ 2147483647 w 1071"/>
              <a:gd name="T9" fmla="*/ 2147483647 h 622"/>
              <a:gd name="T10" fmla="*/ 2147483647 w 1071"/>
              <a:gd name="T11" fmla="*/ 2147483647 h 622"/>
              <a:gd name="T12" fmla="*/ 2147483647 w 1071"/>
              <a:gd name="T13" fmla="*/ 2147483647 h 622"/>
              <a:gd name="T14" fmla="*/ 2147483647 w 1071"/>
              <a:gd name="T15" fmla="*/ 2147483647 h 622"/>
              <a:gd name="T16" fmla="*/ 2147483647 w 1071"/>
              <a:gd name="T17" fmla="*/ 2147483647 h 622"/>
              <a:gd name="T18" fmla="*/ 2147483647 w 1071"/>
              <a:gd name="T19" fmla="*/ 2147483647 h 622"/>
              <a:gd name="T20" fmla="*/ 2147483647 w 1071"/>
              <a:gd name="T21" fmla="*/ 2147483647 h 622"/>
              <a:gd name="T22" fmla="*/ 2147483647 w 1071"/>
              <a:gd name="T23" fmla="*/ 2147483647 h 622"/>
              <a:gd name="T24" fmla="*/ 2147483647 w 1071"/>
              <a:gd name="T25" fmla="*/ 2147483647 h 622"/>
              <a:gd name="T26" fmla="*/ 2147483647 w 1071"/>
              <a:gd name="T27" fmla="*/ 2147483647 h 622"/>
              <a:gd name="T28" fmla="*/ 2147483647 w 1071"/>
              <a:gd name="T29" fmla="*/ 2147483647 h 622"/>
              <a:gd name="T30" fmla="*/ 2147483647 w 1071"/>
              <a:gd name="T31" fmla="*/ 2147483647 h 622"/>
              <a:gd name="T32" fmla="*/ 2147483647 w 1071"/>
              <a:gd name="T33" fmla="*/ 2147483647 h 622"/>
              <a:gd name="T34" fmla="*/ 2147483647 w 1071"/>
              <a:gd name="T35" fmla="*/ 2147483647 h 622"/>
              <a:gd name="T36" fmla="*/ 2147483647 w 1071"/>
              <a:gd name="T37" fmla="*/ 2147483647 h 622"/>
              <a:gd name="T38" fmla="*/ 2147483647 w 1071"/>
              <a:gd name="T39" fmla="*/ 2147483647 h 622"/>
              <a:gd name="T40" fmla="*/ 2147483647 w 1071"/>
              <a:gd name="T41" fmla="*/ 2147483647 h 622"/>
              <a:gd name="T42" fmla="*/ 2147483647 w 1071"/>
              <a:gd name="T43" fmla="*/ 2147483647 h 622"/>
              <a:gd name="T44" fmla="*/ 2147483647 w 1071"/>
              <a:gd name="T45" fmla="*/ 2147483647 h 622"/>
              <a:gd name="T46" fmla="*/ 2147483647 w 1071"/>
              <a:gd name="T47" fmla="*/ 2147483647 h 622"/>
              <a:gd name="T48" fmla="*/ 2147483647 w 1071"/>
              <a:gd name="T49" fmla="*/ 2147483647 h 622"/>
              <a:gd name="T50" fmla="*/ 2147483647 w 1071"/>
              <a:gd name="T51" fmla="*/ 2147483647 h 622"/>
              <a:gd name="T52" fmla="*/ 2147483647 w 1071"/>
              <a:gd name="T53" fmla="*/ 2147483647 h 622"/>
              <a:gd name="T54" fmla="*/ 2147483647 w 1071"/>
              <a:gd name="T55" fmla="*/ 2147483647 h 622"/>
              <a:gd name="T56" fmla="*/ 2147483647 w 1071"/>
              <a:gd name="T57" fmla="*/ 2147483647 h 622"/>
              <a:gd name="T58" fmla="*/ 2147483647 w 1071"/>
              <a:gd name="T59" fmla="*/ 2147483647 h 622"/>
              <a:gd name="T60" fmla="*/ 2147483647 w 1071"/>
              <a:gd name="T61" fmla="*/ 2147483647 h 622"/>
              <a:gd name="T62" fmla="*/ 2147483647 w 1071"/>
              <a:gd name="T63" fmla="*/ 2147483647 h 622"/>
              <a:gd name="T64" fmla="*/ 2147483647 w 1071"/>
              <a:gd name="T65" fmla="*/ 2147483647 h 622"/>
              <a:gd name="T66" fmla="*/ 2147483647 w 1071"/>
              <a:gd name="T67" fmla="*/ 2147483647 h 622"/>
              <a:gd name="T68" fmla="*/ 2147483647 w 1071"/>
              <a:gd name="T69" fmla="*/ 2147483647 h 622"/>
              <a:gd name="T70" fmla="*/ 2147483647 w 1071"/>
              <a:gd name="T71" fmla="*/ 2147483647 h 622"/>
              <a:gd name="T72" fmla="*/ 2147483647 w 1071"/>
              <a:gd name="T73" fmla="*/ 2147483647 h 622"/>
              <a:gd name="T74" fmla="*/ 2147483647 w 1071"/>
              <a:gd name="T75" fmla="*/ 2147483647 h 622"/>
              <a:gd name="T76" fmla="*/ 2147483647 w 1071"/>
              <a:gd name="T77" fmla="*/ 2147483647 h 622"/>
              <a:gd name="T78" fmla="*/ 2147483647 w 1071"/>
              <a:gd name="T79" fmla="*/ 2147483647 h 622"/>
              <a:gd name="T80" fmla="*/ 2147483647 w 1071"/>
              <a:gd name="T81" fmla="*/ 2147483647 h 622"/>
              <a:gd name="T82" fmla="*/ 2147483647 w 1071"/>
              <a:gd name="T83" fmla="*/ 2147483647 h 622"/>
              <a:gd name="T84" fmla="*/ 2147483647 w 1071"/>
              <a:gd name="T85" fmla="*/ 2147483647 h 622"/>
              <a:gd name="T86" fmla="*/ 2147483647 w 1071"/>
              <a:gd name="T87" fmla="*/ 2147483647 h 622"/>
              <a:gd name="T88" fmla="*/ 2147483647 w 1071"/>
              <a:gd name="T89" fmla="*/ 2147483647 h 622"/>
              <a:gd name="T90" fmla="*/ 2147483647 w 1071"/>
              <a:gd name="T91" fmla="*/ 2147483647 h 622"/>
              <a:gd name="T92" fmla="*/ 2147483647 w 1071"/>
              <a:gd name="T93" fmla="*/ 2147483647 h 622"/>
              <a:gd name="T94" fmla="*/ 2147483647 w 1071"/>
              <a:gd name="T95" fmla="*/ 2147483647 h 622"/>
              <a:gd name="T96" fmla="*/ 2147483647 w 1071"/>
              <a:gd name="T97" fmla="*/ 2147483647 h 622"/>
              <a:gd name="T98" fmla="*/ 2147483647 w 1071"/>
              <a:gd name="T99" fmla="*/ 2147483647 h 622"/>
              <a:gd name="T100" fmla="*/ 2147483647 w 1071"/>
              <a:gd name="T101" fmla="*/ 2147483647 h 622"/>
              <a:gd name="T102" fmla="*/ 2147483647 w 1071"/>
              <a:gd name="T103" fmla="*/ 2147483647 h 6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71"/>
              <a:gd name="T157" fmla="*/ 0 h 622"/>
              <a:gd name="T158" fmla="*/ 1071 w 1071"/>
              <a:gd name="T159" fmla="*/ 622 h 6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71" h="622">
                <a:moveTo>
                  <a:pt x="143" y="32"/>
                </a:moveTo>
                <a:lnTo>
                  <a:pt x="140" y="36"/>
                </a:lnTo>
                <a:lnTo>
                  <a:pt x="137" y="41"/>
                </a:lnTo>
                <a:lnTo>
                  <a:pt x="134" y="45"/>
                </a:lnTo>
                <a:lnTo>
                  <a:pt x="131" y="49"/>
                </a:lnTo>
                <a:lnTo>
                  <a:pt x="128" y="53"/>
                </a:lnTo>
                <a:lnTo>
                  <a:pt x="124" y="57"/>
                </a:lnTo>
                <a:lnTo>
                  <a:pt x="122" y="62"/>
                </a:lnTo>
                <a:lnTo>
                  <a:pt x="119" y="66"/>
                </a:lnTo>
                <a:lnTo>
                  <a:pt x="144" y="58"/>
                </a:lnTo>
                <a:lnTo>
                  <a:pt x="171" y="52"/>
                </a:lnTo>
                <a:lnTo>
                  <a:pt x="196" y="47"/>
                </a:lnTo>
                <a:lnTo>
                  <a:pt x="224" y="42"/>
                </a:lnTo>
                <a:lnTo>
                  <a:pt x="250" y="37"/>
                </a:lnTo>
                <a:lnTo>
                  <a:pt x="277" y="33"/>
                </a:lnTo>
                <a:lnTo>
                  <a:pt x="304" y="30"/>
                </a:lnTo>
                <a:lnTo>
                  <a:pt x="331" y="28"/>
                </a:lnTo>
                <a:lnTo>
                  <a:pt x="359" y="26"/>
                </a:lnTo>
                <a:lnTo>
                  <a:pt x="386" y="25"/>
                </a:lnTo>
                <a:lnTo>
                  <a:pt x="414" y="24"/>
                </a:lnTo>
                <a:lnTo>
                  <a:pt x="441" y="24"/>
                </a:lnTo>
                <a:lnTo>
                  <a:pt x="469" y="25"/>
                </a:lnTo>
                <a:lnTo>
                  <a:pt x="496" y="26"/>
                </a:lnTo>
                <a:lnTo>
                  <a:pt x="522" y="27"/>
                </a:lnTo>
                <a:lnTo>
                  <a:pt x="550" y="30"/>
                </a:lnTo>
                <a:lnTo>
                  <a:pt x="576" y="33"/>
                </a:lnTo>
                <a:lnTo>
                  <a:pt x="603" y="36"/>
                </a:lnTo>
                <a:lnTo>
                  <a:pt x="628" y="41"/>
                </a:lnTo>
                <a:lnTo>
                  <a:pt x="654" y="45"/>
                </a:lnTo>
                <a:lnTo>
                  <a:pt x="679" y="50"/>
                </a:lnTo>
                <a:lnTo>
                  <a:pt x="704" y="56"/>
                </a:lnTo>
                <a:lnTo>
                  <a:pt x="727" y="63"/>
                </a:lnTo>
                <a:lnTo>
                  <a:pt x="752" y="70"/>
                </a:lnTo>
                <a:lnTo>
                  <a:pt x="774" y="77"/>
                </a:lnTo>
                <a:lnTo>
                  <a:pt x="796" y="85"/>
                </a:lnTo>
                <a:lnTo>
                  <a:pt x="818" y="94"/>
                </a:lnTo>
                <a:lnTo>
                  <a:pt x="838" y="103"/>
                </a:lnTo>
                <a:lnTo>
                  <a:pt x="858" y="113"/>
                </a:lnTo>
                <a:lnTo>
                  <a:pt x="877" y="123"/>
                </a:lnTo>
                <a:lnTo>
                  <a:pt x="896" y="134"/>
                </a:lnTo>
                <a:lnTo>
                  <a:pt x="913" y="145"/>
                </a:lnTo>
                <a:lnTo>
                  <a:pt x="929" y="157"/>
                </a:lnTo>
                <a:lnTo>
                  <a:pt x="944" y="168"/>
                </a:lnTo>
                <a:lnTo>
                  <a:pt x="957" y="181"/>
                </a:lnTo>
                <a:lnTo>
                  <a:pt x="970" y="193"/>
                </a:lnTo>
                <a:lnTo>
                  <a:pt x="981" y="205"/>
                </a:lnTo>
                <a:lnTo>
                  <a:pt x="990" y="218"/>
                </a:lnTo>
                <a:lnTo>
                  <a:pt x="999" y="231"/>
                </a:lnTo>
                <a:lnTo>
                  <a:pt x="1006" y="244"/>
                </a:lnTo>
                <a:lnTo>
                  <a:pt x="1011" y="257"/>
                </a:lnTo>
                <a:lnTo>
                  <a:pt x="1015" y="270"/>
                </a:lnTo>
                <a:lnTo>
                  <a:pt x="1019" y="283"/>
                </a:lnTo>
                <a:lnTo>
                  <a:pt x="1021" y="296"/>
                </a:lnTo>
                <a:lnTo>
                  <a:pt x="1022" y="310"/>
                </a:lnTo>
                <a:lnTo>
                  <a:pt x="1021" y="323"/>
                </a:lnTo>
                <a:lnTo>
                  <a:pt x="1020" y="336"/>
                </a:lnTo>
                <a:lnTo>
                  <a:pt x="1017" y="349"/>
                </a:lnTo>
                <a:lnTo>
                  <a:pt x="1012" y="362"/>
                </a:lnTo>
                <a:lnTo>
                  <a:pt x="1007" y="375"/>
                </a:lnTo>
                <a:lnTo>
                  <a:pt x="1000" y="388"/>
                </a:lnTo>
                <a:lnTo>
                  <a:pt x="992" y="400"/>
                </a:lnTo>
                <a:lnTo>
                  <a:pt x="983" y="413"/>
                </a:lnTo>
                <a:lnTo>
                  <a:pt x="972" y="425"/>
                </a:lnTo>
                <a:lnTo>
                  <a:pt x="962" y="437"/>
                </a:lnTo>
                <a:lnTo>
                  <a:pt x="949" y="449"/>
                </a:lnTo>
                <a:lnTo>
                  <a:pt x="934" y="460"/>
                </a:lnTo>
                <a:lnTo>
                  <a:pt x="919" y="472"/>
                </a:lnTo>
                <a:lnTo>
                  <a:pt x="904" y="483"/>
                </a:lnTo>
                <a:lnTo>
                  <a:pt x="887" y="494"/>
                </a:lnTo>
                <a:lnTo>
                  <a:pt x="868" y="504"/>
                </a:lnTo>
                <a:lnTo>
                  <a:pt x="848" y="514"/>
                </a:lnTo>
                <a:lnTo>
                  <a:pt x="828" y="523"/>
                </a:lnTo>
                <a:lnTo>
                  <a:pt x="805" y="533"/>
                </a:lnTo>
                <a:lnTo>
                  <a:pt x="782" y="541"/>
                </a:lnTo>
                <a:lnTo>
                  <a:pt x="759" y="549"/>
                </a:lnTo>
                <a:lnTo>
                  <a:pt x="735" y="557"/>
                </a:lnTo>
                <a:lnTo>
                  <a:pt x="710" y="563"/>
                </a:lnTo>
                <a:lnTo>
                  <a:pt x="685" y="569"/>
                </a:lnTo>
                <a:lnTo>
                  <a:pt x="660" y="575"/>
                </a:lnTo>
                <a:lnTo>
                  <a:pt x="634" y="580"/>
                </a:lnTo>
                <a:lnTo>
                  <a:pt x="608" y="584"/>
                </a:lnTo>
                <a:lnTo>
                  <a:pt x="582" y="588"/>
                </a:lnTo>
                <a:lnTo>
                  <a:pt x="555" y="591"/>
                </a:lnTo>
                <a:lnTo>
                  <a:pt x="528" y="593"/>
                </a:lnTo>
                <a:lnTo>
                  <a:pt x="501" y="595"/>
                </a:lnTo>
                <a:lnTo>
                  <a:pt x="474" y="596"/>
                </a:lnTo>
                <a:lnTo>
                  <a:pt x="446" y="597"/>
                </a:lnTo>
                <a:lnTo>
                  <a:pt x="419" y="598"/>
                </a:lnTo>
                <a:lnTo>
                  <a:pt x="393" y="596"/>
                </a:lnTo>
                <a:lnTo>
                  <a:pt x="365" y="595"/>
                </a:lnTo>
                <a:lnTo>
                  <a:pt x="339" y="594"/>
                </a:lnTo>
                <a:lnTo>
                  <a:pt x="311" y="591"/>
                </a:lnTo>
                <a:lnTo>
                  <a:pt x="285" y="589"/>
                </a:lnTo>
                <a:lnTo>
                  <a:pt x="258" y="585"/>
                </a:lnTo>
                <a:lnTo>
                  <a:pt x="233" y="581"/>
                </a:lnTo>
                <a:lnTo>
                  <a:pt x="207" y="576"/>
                </a:lnTo>
                <a:lnTo>
                  <a:pt x="181" y="571"/>
                </a:lnTo>
                <a:lnTo>
                  <a:pt x="157" y="565"/>
                </a:lnTo>
                <a:lnTo>
                  <a:pt x="133" y="559"/>
                </a:lnTo>
                <a:lnTo>
                  <a:pt x="109" y="551"/>
                </a:lnTo>
                <a:lnTo>
                  <a:pt x="85" y="544"/>
                </a:lnTo>
                <a:lnTo>
                  <a:pt x="63" y="536"/>
                </a:lnTo>
                <a:lnTo>
                  <a:pt x="41" y="527"/>
                </a:lnTo>
                <a:lnTo>
                  <a:pt x="20" y="517"/>
                </a:lnTo>
                <a:lnTo>
                  <a:pt x="0" y="507"/>
                </a:lnTo>
                <a:lnTo>
                  <a:pt x="0" y="512"/>
                </a:lnTo>
                <a:lnTo>
                  <a:pt x="1" y="516"/>
                </a:lnTo>
                <a:lnTo>
                  <a:pt x="1" y="521"/>
                </a:lnTo>
                <a:lnTo>
                  <a:pt x="2" y="525"/>
                </a:lnTo>
                <a:lnTo>
                  <a:pt x="2" y="529"/>
                </a:lnTo>
                <a:lnTo>
                  <a:pt x="2" y="534"/>
                </a:lnTo>
                <a:lnTo>
                  <a:pt x="3" y="538"/>
                </a:lnTo>
                <a:lnTo>
                  <a:pt x="3" y="542"/>
                </a:lnTo>
                <a:lnTo>
                  <a:pt x="26" y="551"/>
                </a:lnTo>
                <a:lnTo>
                  <a:pt x="49" y="561"/>
                </a:lnTo>
                <a:lnTo>
                  <a:pt x="74" y="569"/>
                </a:lnTo>
                <a:lnTo>
                  <a:pt x="99" y="577"/>
                </a:lnTo>
                <a:lnTo>
                  <a:pt x="124" y="583"/>
                </a:lnTo>
                <a:lnTo>
                  <a:pt x="150" y="590"/>
                </a:lnTo>
                <a:lnTo>
                  <a:pt x="176" y="595"/>
                </a:lnTo>
                <a:lnTo>
                  <a:pt x="204" y="601"/>
                </a:lnTo>
                <a:lnTo>
                  <a:pt x="230" y="606"/>
                </a:lnTo>
                <a:lnTo>
                  <a:pt x="257" y="609"/>
                </a:lnTo>
                <a:lnTo>
                  <a:pt x="285" y="613"/>
                </a:lnTo>
                <a:lnTo>
                  <a:pt x="313" y="616"/>
                </a:lnTo>
                <a:lnTo>
                  <a:pt x="341" y="618"/>
                </a:lnTo>
                <a:lnTo>
                  <a:pt x="369" y="619"/>
                </a:lnTo>
                <a:lnTo>
                  <a:pt x="398" y="621"/>
                </a:lnTo>
                <a:lnTo>
                  <a:pt x="426" y="621"/>
                </a:lnTo>
                <a:lnTo>
                  <a:pt x="454" y="621"/>
                </a:lnTo>
                <a:lnTo>
                  <a:pt x="482" y="620"/>
                </a:lnTo>
                <a:lnTo>
                  <a:pt x="511" y="618"/>
                </a:lnTo>
                <a:lnTo>
                  <a:pt x="539" y="616"/>
                </a:lnTo>
                <a:lnTo>
                  <a:pt x="567" y="614"/>
                </a:lnTo>
                <a:lnTo>
                  <a:pt x="594" y="610"/>
                </a:lnTo>
                <a:lnTo>
                  <a:pt x="622" y="607"/>
                </a:lnTo>
                <a:lnTo>
                  <a:pt x="649" y="602"/>
                </a:lnTo>
                <a:lnTo>
                  <a:pt x="675" y="597"/>
                </a:lnTo>
                <a:lnTo>
                  <a:pt x="702" y="591"/>
                </a:lnTo>
                <a:lnTo>
                  <a:pt x="728" y="585"/>
                </a:lnTo>
                <a:lnTo>
                  <a:pt x="754" y="579"/>
                </a:lnTo>
                <a:lnTo>
                  <a:pt x="779" y="571"/>
                </a:lnTo>
                <a:lnTo>
                  <a:pt x="803" y="563"/>
                </a:lnTo>
                <a:lnTo>
                  <a:pt x="826" y="554"/>
                </a:lnTo>
                <a:lnTo>
                  <a:pt x="850" y="545"/>
                </a:lnTo>
                <a:lnTo>
                  <a:pt x="872" y="535"/>
                </a:lnTo>
                <a:lnTo>
                  <a:pt x="893" y="525"/>
                </a:lnTo>
                <a:lnTo>
                  <a:pt x="913" y="514"/>
                </a:lnTo>
                <a:lnTo>
                  <a:pt x="932" y="503"/>
                </a:lnTo>
                <a:lnTo>
                  <a:pt x="949" y="492"/>
                </a:lnTo>
                <a:lnTo>
                  <a:pt x="966" y="480"/>
                </a:lnTo>
                <a:lnTo>
                  <a:pt x="981" y="469"/>
                </a:lnTo>
                <a:lnTo>
                  <a:pt x="995" y="456"/>
                </a:lnTo>
                <a:lnTo>
                  <a:pt x="1008" y="444"/>
                </a:lnTo>
                <a:lnTo>
                  <a:pt x="1020" y="431"/>
                </a:lnTo>
                <a:lnTo>
                  <a:pt x="1030" y="419"/>
                </a:lnTo>
                <a:lnTo>
                  <a:pt x="1040" y="406"/>
                </a:lnTo>
                <a:lnTo>
                  <a:pt x="1047" y="392"/>
                </a:lnTo>
                <a:lnTo>
                  <a:pt x="1055" y="379"/>
                </a:lnTo>
                <a:lnTo>
                  <a:pt x="1060" y="366"/>
                </a:lnTo>
                <a:lnTo>
                  <a:pt x="1064" y="352"/>
                </a:lnTo>
                <a:lnTo>
                  <a:pt x="1067" y="339"/>
                </a:lnTo>
                <a:lnTo>
                  <a:pt x="1069" y="325"/>
                </a:lnTo>
                <a:lnTo>
                  <a:pt x="1070" y="311"/>
                </a:lnTo>
                <a:lnTo>
                  <a:pt x="1069" y="297"/>
                </a:lnTo>
                <a:lnTo>
                  <a:pt x="1068" y="283"/>
                </a:lnTo>
                <a:lnTo>
                  <a:pt x="1065" y="270"/>
                </a:lnTo>
                <a:lnTo>
                  <a:pt x="1061" y="256"/>
                </a:lnTo>
                <a:lnTo>
                  <a:pt x="1055" y="243"/>
                </a:lnTo>
                <a:lnTo>
                  <a:pt x="1048" y="229"/>
                </a:lnTo>
                <a:lnTo>
                  <a:pt x="1040" y="215"/>
                </a:lnTo>
                <a:lnTo>
                  <a:pt x="1030" y="202"/>
                </a:lnTo>
                <a:lnTo>
                  <a:pt x="1020" y="189"/>
                </a:lnTo>
                <a:lnTo>
                  <a:pt x="1008" y="177"/>
                </a:lnTo>
                <a:lnTo>
                  <a:pt x="994" y="164"/>
                </a:lnTo>
                <a:lnTo>
                  <a:pt x="980" y="151"/>
                </a:lnTo>
                <a:lnTo>
                  <a:pt x="964" y="139"/>
                </a:lnTo>
                <a:lnTo>
                  <a:pt x="947" y="127"/>
                </a:lnTo>
                <a:lnTo>
                  <a:pt x="928" y="115"/>
                </a:lnTo>
                <a:lnTo>
                  <a:pt x="909" y="104"/>
                </a:lnTo>
                <a:lnTo>
                  <a:pt x="889" y="94"/>
                </a:lnTo>
                <a:lnTo>
                  <a:pt x="869" y="84"/>
                </a:lnTo>
                <a:lnTo>
                  <a:pt x="847" y="75"/>
                </a:lnTo>
                <a:lnTo>
                  <a:pt x="824" y="66"/>
                </a:lnTo>
                <a:lnTo>
                  <a:pt x="801" y="57"/>
                </a:lnTo>
                <a:lnTo>
                  <a:pt x="778" y="50"/>
                </a:lnTo>
                <a:lnTo>
                  <a:pt x="754" y="43"/>
                </a:lnTo>
                <a:lnTo>
                  <a:pt x="728" y="36"/>
                </a:lnTo>
                <a:lnTo>
                  <a:pt x="703" y="30"/>
                </a:lnTo>
                <a:lnTo>
                  <a:pt x="677" y="24"/>
                </a:lnTo>
                <a:lnTo>
                  <a:pt x="650" y="19"/>
                </a:lnTo>
                <a:lnTo>
                  <a:pt x="624" y="15"/>
                </a:lnTo>
                <a:lnTo>
                  <a:pt x="596" y="11"/>
                </a:lnTo>
                <a:lnTo>
                  <a:pt x="569" y="8"/>
                </a:lnTo>
                <a:lnTo>
                  <a:pt x="540" y="5"/>
                </a:lnTo>
                <a:lnTo>
                  <a:pt x="513" y="3"/>
                </a:lnTo>
                <a:lnTo>
                  <a:pt x="484" y="2"/>
                </a:lnTo>
                <a:lnTo>
                  <a:pt x="456" y="1"/>
                </a:lnTo>
                <a:lnTo>
                  <a:pt x="427" y="0"/>
                </a:lnTo>
                <a:lnTo>
                  <a:pt x="399" y="1"/>
                </a:lnTo>
                <a:lnTo>
                  <a:pt x="370" y="2"/>
                </a:lnTo>
                <a:lnTo>
                  <a:pt x="341" y="3"/>
                </a:lnTo>
                <a:lnTo>
                  <a:pt x="312" y="5"/>
                </a:lnTo>
                <a:lnTo>
                  <a:pt x="284" y="8"/>
                </a:lnTo>
                <a:lnTo>
                  <a:pt x="255" y="12"/>
                </a:lnTo>
                <a:lnTo>
                  <a:pt x="227" y="16"/>
                </a:lnTo>
                <a:lnTo>
                  <a:pt x="199" y="21"/>
                </a:lnTo>
                <a:lnTo>
                  <a:pt x="171" y="26"/>
                </a:lnTo>
                <a:lnTo>
                  <a:pt x="143" y="32"/>
                </a:lnTo>
              </a:path>
            </a:pathLst>
          </a:custGeom>
          <a:solidFill>
            <a:srgbClr val="FF5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2617788" y="3771900"/>
            <a:ext cx="1627187" cy="912813"/>
          </a:xfrm>
          <a:custGeom>
            <a:avLst/>
            <a:gdLst>
              <a:gd name="T0" fmla="*/ 2147483647 w 1025"/>
              <a:gd name="T1" fmla="*/ 2147483647 h 575"/>
              <a:gd name="T2" fmla="*/ 2147483647 w 1025"/>
              <a:gd name="T3" fmla="*/ 2147483647 h 575"/>
              <a:gd name="T4" fmla="*/ 2147483647 w 1025"/>
              <a:gd name="T5" fmla="*/ 2147483647 h 575"/>
              <a:gd name="T6" fmla="*/ 2147483647 w 1025"/>
              <a:gd name="T7" fmla="*/ 2147483647 h 575"/>
              <a:gd name="T8" fmla="*/ 2147483647 w 1025"/>
              <a:gd name="T9" fmla="*/ 2147483647 h 575"/>
              <a:gd name="T10" fmla="*/ 2147483647 w 1025"/>
              <a:gd name="T11" fmla="*/ 2147483647 h 575"/>
              <a:gd name="T12" fmla="*/ 2147483647 w 1025"/>
              <a:gd name="T13" fmla="*/ 2147483647 h 575"/>
              <a:gd name="T14" fmla="*/ 2147483647 w 1025"/>
              <a:gd name="T15" fmla="*/ 2147483647 h 575"/>
              <a:gd name="T16" fmla="*/ 2147483647 w 1025"/>
              <a:gd name="T17" fmla="*/ 2147483647 h 575"/>
              <a:gd name="T18" fmla="*/ 2147483647 w 1025"/>
              <a:gd name="T19" fmla="*/ 2147483647 h 575"/>
              <a:gd name="T20" fmla="*/ 2147483647 w 1025"/>
              <a:gd name="T21" fmla="*/ 2147483647 h 575"/>
              <a:gd name="T22" fmla="*/ 2147483647 w 1025"/>
              <a:gd name="T23" fmla="*/ 2147483647 h 575"/>
              <a:gd name="T24" fmla="*/ 2147483647 w 1025"/>
              <a:gd name="T25" fmla="*/ 2147483647 h 575"/>
              <a:gd name="T26" fmla="*/ 2147483647 w 1025"/>
              <a:gd name="T27" fmla="*/ 2147483647 h 575"/>
              <a:gd name="T28" fmla="*/ 2147483647 w 1025"/>
              <a:gd name="T29" fmla="*/ 2147483647 h 575"/>
              <a:gd name="T30" fmla="*/ 2147483647 w 1025"/>
              <a:gd name="T31" fmla="*/ 2147483647 h 575"/>
              <a:gd name="T32" fmla="*/ 2147483647 w 1025"/>
              <a:gd name="T33" fmla="*/ 2147483647 h 575"/>
              <a:gd name="T34" fmla="*/ 2147483647 w 1025"/>
              <a:gd name="T35" fmla="*/ 2147483647 h 575"/>
              <a:gd name="T36" fmla="*/ 2147483647 w 1025"/>
              <a:gd name="T37" fmla="*/ 2147483647 h 575"/>
              <a:gd name="T38" fmla="*/ 2147483647 w 1025"/>
              <a:gd name="T39" fmla="*/ 2147483647 h 575"/>
              <a:gd name="T40" fmla="*/ 2147483647 w 1025"/>
              <a:gd name="T41" fmla="*/ 2147483647 h 575"/>
              <a:gd name="T42" fmla="*/ 2147483647 w 1025"/>
              <a:gd name="T43" fmla="*/ 2147483647 h 575"/>
              <a:gd name="T44" fmla="*/ 2147483647 w 1025"/>
              <a:gd name="T45" fmla="*/ 2147483647 h 575"/>
              <a:gd name="T46" fmla="*/ 2147483647 w 1025"/>
              <a:gd name="T47" fmla="*/ 2147483647 h 575"/>
              <a:gd name="T48" fmla="*/ 0 w 1025"/>
              <a:gd name="T49" fmla="*/ 2147483647 h 575"/>
              <a:gd name="T50" fmla="*/ 2147483647 w 1025"/>
              <a:gd name="T51" fmla="*/ 2147483647 h 575"/>
              <a:gd name="T52" fmla="*/ 2147483647 w 1025"/>
              <a:gd name="T53" fmla="*/ 2147483647 h 575"/>
              <a:gd name="T54" fmla="*/ 2147483647 w 1025"/>
              <a:gd name="T55" fmla="*/ 2147483647 h 575"/>
              <a:gd name="T56" fmla="*/ 2147483647 w 1025"/>
              <a:gd name="T57" fmla="*/ 2147483647 h 575"/>
              <a:gd name="T58" fmla="*/ 2147483647 w 1025"/>
              <a:gd name="T59" fmla="*/ 2147483647 h 575"/>
              <a:gd name="T60" fmla="*/ 2147483647 w 1025"/>
              <a:gd name="T61" fmla="*/ 2147483647 h 575"/>
              <a:gd name="T62" fmla="*/ 2147483647 w 1025"/>
              <a:gd name="T63" fmla="*/ 2147483647 h 575"/>
              <a:gd name="T64" fmla="*/ 2147483647 w 1025"/>
              <a:gd name="T65" fmla="*/ 2147483647 h 575"/>
              <a:gd name="T66" fmla="*/ 2147483647 w 1025"/>
              <a:gd name="T67" fmla="*/ 2147483647 h 575"/>
              <a:gd name="T68" fmla="*/ 2147483647 w 1025"/>
              <a:gd name="T69" fmla="*/ 2147483647 h 575"/>
              <a:gd name="T70" fmla="*/ 2147483647 w 1025"/>
              <a:gd name="T71" fmla="*/ 2147483647 h 575"/>
              <a:gd name="T72" fmla="*/ 2147483647 w 1025"/>
              <a:gd name="T73" fmla="*/ 2147483647 h 575"/>
              <a:gd name="T74" fmla="*/ 2147483647 w 1025"/>
              <a:gd name="T75" fmla="*/ 2147483647 h 575"/>
              <a:gd name="T76" fmla="*/ 2147483647 w 1025"/>
              <a:gd name="T77" fmla="*/ 2147483647 h 575"/>
              <a:gd name="T78" fmla="*/ 2147483647 w 1025"/>
              <a:gd name="T79" fmla="*/ 2147483647 h 575"/>
              <a:gd name="T80" fmla="*/ 2147483647 w 1025"/>
              <a:gd name="T81" fmla="*/ 2147483647 h 575"/>
              <a:gd name="T82" fmla="*/ 2147483647 w 1025"/>
              <a:gd name="T83" fmla="*/ 2147483647 h 575"/>
              <a:gd name="T84" fmla="*/ 2147483647 w 1025"/>
              <a:gd name="T85" fmla="*/ 2147483647 h 575"/>
              <a:gd name="T86" fmla="*/ 2147483647 w 1025"/>
              <a:gd name="T87" fmla="*/ 2147483647 h 575"/>
              <a:gd name="T88" fmla="*/ 2147483647 w 1025"/>
              <a:gd name="T89" fmla="*/ 2147483647 h 575"/>
              <a:gd name="T90" fmla="*/ 2147483647 w 1025"/>
              <a:gd name="T91" fmla="*/ 2147483647 h 575"/>
              <a:gd name="T92" fmla="*/ 2147483647 w 1025"/>
              <a:gd name="T93" fmla="*/ 2147483647 h 575"/>
              <a:gd name="T94" fmla="*/ 2147483647 w 1025"/>
              <a:gd name="T95" fmla="*/ 2147483647 h 575"/>
              <a:gd name="T96" fmla="*/ 2147483647 w 1025"/>
              <a:gd name="T97" fmla="*/ 2147483647 h 575"/>
              <a:gd name="T98" fmla="*/ 2147483647 w 1025"/>
              <a:gd name="T99" fmla="*/ 2147483647 h 575"/>
              <a:gd name="T100" fmla="*/ 2147483647 w 1025"/>
              <a:gd name="T101" fmla="*/ 2147483647 h 575"/>
              <a:gd name="T102" fmla="*/ 2147483647 w 1025"/>
              <a:gd name="T103" fmla="*/ 2147483647 h 575"/>
              <a:gd name="T104" fmla="*/ 2147483647 w 1025"/>
              <a:gd name="T105" fmla="*/ 2147483647 h 575"/>
              <a:gd name="T106" fmla="*/ 2147483647 w 1025"/>
              <a:gd name="T107" fmla="*/ 2147483647 h 575"/>
              <a:gd name="T108" fmla="*/ 2147483647 w 1025"/>
              <a:gd name="T109" fmla="*/ 0 h 575"/>
              <a:gd name="T110" fmla="*/ 2147483647 w 1025"/>
              <a:gd name="T111" fmla="*/ 2147483647 h 575"/>
              <a:gd name="T112" fmla="*/ 2147483647 w 1025"/>
              <a:gd name="T113" fmla="*/ 2147483647 h 575"/>
              <a:gd name="T114" fmla="*/ 2147483647 w 1025"/>
              <a:gd name="T115" fmla="*/ 2147483647 h 575"/>
              <a:gd name="T116" fmla="*/ 2147483647 w 1025"/>
              <a:gd name="T117" fmla="*/ 2147483647 h 5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5"/>
              <a:gd name="T178" fmla="*/ 0 h 575"/>
              <a:gd name="T179" fmla="*/ 1025 w 1025"/>
              <a:gd name="T180" fmla="*/ 575 h 5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5" h="575">
                <a:moveTo>
                  <a:pt x="121" y="42"/>
                </a:moveTo>
                <a:lnTo>
                  <a:pt x="118" y="46"/>
                </a:lnTo>
                <a:lnTo>
                  <a:pt x="115" y="51"/>
                </a:lnTo>
                <a:lnTo>
                  <a:pt x="112" y="55"/>
                </a:lnTo>
                <a:lnTo>
                  <a:pt x="108" y="61"/>
                </a:lnTo>
                <a:lnTo>
                  <a:pt x="105" y="65"/>
                </a:lnTo>
                <a:lnTo>
                  <a:pt x="102" y="70"/>
                </a:lnTo>
                <a:lnTo>
                  <a:pt x="99" y="75"/>
                </a:lnTo>
                <a:lnTo>
                  <a:pt x="96" y="79"/>
                </a:lnTo>
                <a:lnTo>
                  <a:pt x="130" y="68"/>
                </a:lnTo>
                <a:lnTo>
                  <a:pt x="164" y="57"/>
                </a:lnTo>
                <a:lnTo>
                  <a:pt x="200" y="48"/>
                </a:lnTo>
                <a:lnTo>
                  <a:pt x="237" y="41"/>
                </a:lnTo>
                <a:lnTo>
                  <a:pt x="275" y="34"/>
                </a:lnTo>
                <a:lnTo>
                  <a:pt x="314" y="30"/>
                </a:lnTo>
                <a:lnTo>
                  <a:pt x="353" y="26"/>
                </a:lnTo>
                <a:lnTo>
                  <a:pt x="392" y="24"/>
                </a:lnTo>
                <a:lnTo>
                  <a:pt x="432" y="24"/>
                </a:lnTo>
                <a:lnTo>
                  <a:pt x="472" y="24"/>
                </a:lnTo>
                <a:lnTo>
                  <a:pt x="511" y="26"/>
                </a:lnTo>
                <a:lnTo>
                  <a:pt x="550" y="30"/>
                </a:lnTo>
                <a:lnTo>
                  <a:pt x="589" y="35"/>
                </a:lnTo>
                <a:lnTo>
                  <a:pt x="627" y="42"/>
                </a:lnTo>
                <a:lnTo>
                  <a:pt x="665" y="49"/>
                </a:lnTo>
                <a:lnTo>
                  <a:pt x="701" y="59"/>
                </a:lnTo>
                <a:lnTo>
                  <a:pt x="736" y="69"/>
                </a:lnTo>
                <a:lnTo>
                  <a:pt x="768" y="80"/>
                </a:lnTo>
                <a:lnTo>
                  <a:pt x="799" y="93"/>
                </a:lnTo>
                <a:lnTo>
                  <a:pt x="827" y="107"/>
                </a:lnTo>
                <a:lnTo>
                  <a:pt x="854" y="121"/>
                </a:lnTo>
                <a:lnTo>
                  <a:pt x="877" y="137"/>
                </a:lnTo>
                <a:lnTo>
                  <a:pt x="899" y="153"/>
                </a:lnTo>
                <a:lnTo>
                  <a:pt x="918" y="169"/>
                </a:lnTo>
                <a:lnTo>
                  <a:pt x="934" y="187"/>
                </a:lnTo>
                <a:lnTo>
                  <a:pt x="948" y="205"/>
                </a:lnTo>
                <a:lnTo>
                  <a:pt x="958" y="224"/>
                </a:lnTo>
                <a:lnTo>
                  <a:pt x="967" y="243"/>
                </a:lnTo>
                <a:lnTo>
                  <a:pt x="972" y="262"/>
                </a:lnTo>
                <a:lnTo>
                  <a:pt x="974" y="281"/>
                </a:lnTo>
                <a:lnTo>
                  <a:pt x="974" y="300"/>
                </a:lnTo>
                <a:lnTo>
                  <a:pt x="970" y="320"/>
                </a:lnTo>
                <a:lnTo>
                  <a:pt x="964" y="340"/>
                </a:lnTo>
                <a:lnTo>
                  <a:pt x="953" y="359"/>
                </a:lnTo>
                <a:lnTo>
                  <a:pt x="940" y="378"/>
                </a:lnTo>
                <a:lnTo>
                  <a:pt x="926" y="396"/>
                </a:lnTo>
                <a:lnTo>
                  <a:pt x="908" y="413"/>
                </a:lnTo>
                <a:lnTo>
                  <a:pt x="888" y="429"/>
                </a:lnTo>
                <a:lnTo>
                  <a:pt x="864" y="445"/>
                </a:lnTo>
                <a:lnTo>
                  <a:pt x="840" y="460"/>
                </a:lnTo>
                <a:lnTo>
                  <a:pt x="813" y="474"/>
                </a:lnTo>
                <a:lnTo>
                  <a:pt x="783" y="487"/>
                </a:lnTo>
                <a:lnTo>
                  <a:pt x="752" y="499"/>
                </a:lnTo>
                <a:lnTo>
                  <a:pt x="719" y="510"/>
                </a:lnTo>
                <a:lnTo>
                  <a:pt x="685" y="519"/>
                </a:lnTo>
                <a:lnTo>
                  <a:pt x="648" y="527"/>
                </a:lnTo>
                <a:lnTo>
                  <a:pt x="610" y="535"/>
                </a:lnTo>
                <a:lnTo>
                  <a:pt x="571" y="541"/>
                </a:lnTo>
                <a:lnTo>
                  <a:pt x="531" y="545"/>
                </a:lnTo>
                <a:lnTo>
                  <a:pt x="491" y="548"/>
                </a:lnTo>
                <a:lnTo>
                  <a:pt x="451" y="549"/>
                </a:lnTo>
                <a:lnTo>
                  <a:pt x="410" y="549"/>
                </a:lnTo>
                <a:lnTo>
                  <a:pt x="371" y="548"/>
                </a:lnTo>
                <a:lnTo>
                  <a:pt x="332" y="545"/>
                </a:lnTo>
                <a:lnTo>
                  <a:pt x="293" y="541"/>
                </a:lnTo>
                <a:lnTo>
                  <a:pt x="255" y="535"/>
                </a:lnTo>
                <a:lnTo>
                  <a:pt x="218" y="528"/>
                </a:lnTo>
                <a:lnTo>
                  <a:pt x="183" y="520"/>
                </a:lnTo>
                <a:lnTo>
                  <a:pt x="149" y="511"/>
                </a:lnTo>
                <a:lnTo>
                  <a:pt x="115" y="500"/>
                </a:lnTo>
                <a:lnTo>
                  <a:pt x="83" y="489"/>
                </a:lnTo>
                <a:lnTo>
                  <a:pt x="54" y="475"/>
                </a:lnTo>
                <a:lnTo>
                  <a:pt x="26" y="462"/>
                </a:lnTo>
                <a:lnTo>
                  <a:pt x="0" y="446"/>
                </a:lnTo>
                <a:lnTo>
                  <a:pt x="0" y="451"/>
                </a:lnTo>
                <a:lnTo>
                  <a:pt x="0" y="455"/>
                </a:lnTo>
                <a:lnTo>
                  <a:pt x="0" y="460"/>
                </a:lnTo>
                <a:lnTo>
                  <a:pt x="1" y="465"/>
                </a:lnTo>
                <a:lnTo>
                  <a:pt x="1" y="470"/>
                </a:lnTo>
                <a:lnTo>
                  <a:pt x="1" y="474"/>
                </a:lnTo>
                <a:lnTo>
                  <a:pt x="2" y="479"/>
                </a:lnTo>
                <a:lnTo>
                  <a:pt x="2" y="483"/>
                </a:lnTo>
                <a:lnTo>
                  <a:pt x="22" y="493"/>
                </a:lnTo>
                <a:lnTo>
                  <a:pt x="43" y="503"/>
                </a:lnTo>
                <a:lnTo>
                  <a:pt x="65" y="512"/>
                </a:lnTo>
                <a:lnTo>
                  <a:pt x="87" y="520"/>
                </a:lnTo>
                <a:lnTo>
                  <a:pt x="111" y="527"/>
                </a:lnTo>
                <a:lnTo>
                  <a:pt x="135" y="535"/>
                </a:lnTo>
                <a:lnTo>
                  <a:pt x="159" y="541"/>
                </a:lnTo>
                <a:lnTo>
                  <a:pt x="183" y="547"/>
                </a:lnTo>
                <a:lnTo>
                  <a:pt x="209" y="552"/>
                </a:lnTo>
                <a:lnTo>
                  <a:pt x="235" y="557"/>
                </a:lnTo>
                <a:lnTo>
                  <a:pt x="260" y="561"/>
                </a:lnTo>
                <a:lnTo>
                  <a:pt x="287" y="565"/>
                </a:lnTo>
                <a:lnTo>
                  <a:pt x="313" y="567"/>
                </a:lnTo>
                <a:lnTo>
                  <a:pt x="341" y="570"/>
                </a:lnTo>
                <a:lnTo>
                  <a:pt x="367" y="571"/>
                </a:lnTo>
                <a:lnTo>
                  <a:pt x="395" y="572"/>
                </a:lnTo>
                <a:lnTo>
                  <a:pt x="421" y="574"/>
                </a:lnTo>
                <a:lnTo>
                  <a:pt x="448" y="573"/>
                </a:lnTo>
                <a:lnTo>
                  <a:pt x="476" y="572"/>
                </a:lnTo>
                <a:lnTo>
                  <a:pt x="503" y="571"/>
                </a:lnTo>
                <a:lnTo>
                  <a:pt x="530" y="569"/>
                </a:lnTo>
                <a:lnTo>
                  <a:pt x="557" y="567"/>
                </a:lnTo>
                <a:lnTo>
                  <a:pt x="584" y="564"/>
                </a:lnTo>
                <a:lnTo>
                  <a:pt x="610" y="560"/>
                </a:lnTo>
                <a:lnTo>
                  <a:pt x="636" y="556"/>
                </a:lnTo>
                <a:lnTo>
                  <a:pt x="662" y="551"/>
                </a:lnTo>
                <a:lnTo>
                  <a:pt x="687" y="545"/>
                </a:lnTo>
                <a:lnTo>
                  <a:pt x="712" y="539"/>
                </a:lnTo>
                <a:lnTo>
                  <a:pt x="737" y="533"/>
                </a:lnTo>
                <a:lnTo>
                  <a:pt x="761" y="525"/>
                </a:lnTo>
                <a:lnTo>
                  <a:pt x="784" y="517"/>
                </a:lnTo>
                <a:lnTo>
                  <a:pt x="807" y="509"/>
                </a:lnTo>
                <a:lnTo>
                  <a:pt x="830" y="499"/>
                </a:lnTo>
                <a:lnTo>
                  <a:pt x="850" y="490"/>
                </a:lnTo>
                <a:lnTo>
                  <a:pt x="870" y="480"/>
                </a:lnTo>
                <a:lnTo>
                  <a:pt x="889" y="470"/>
                </a:lnTo>
                <a:lnTo>
                  <a:pt x="906" y="459"/>
                </a:lnTo>
                <a:lnTo>
                  <a:pt x="921" y="448"/>
                </a:lnTo>
                <a:lnTo>
                  <a:pt x="936" y="436"/>
                </a:lnTo>
                <a:lnTo>
                  <a:pt x="951" y="425"/>
                </a:lnTo>
                <a:lnTo>
                  <a:pt x="964" y="413"/>
                </a:lnTo>
                <a:lnTo>
                  <a:pt x="974" y="401"/>
                </a:lnTo>
                <a:lnTo>
                  <a:pt x="985" y="389"/>
                </a:lnTo>
                <a:lnTo>
                  <a:pt x="994" y="376"/>
                </a:lnTo>
                <a:lnTo>
                  <a:pt x="1002" y="364"/>
                </a:lnTo>
                <a:lnTo>
                  <a:pt x="1009" y="351"/>
                </a:lnTo>
                <a:lnTo>
                  <a:pt x="1014" y="338"/>
                </a:lnTo>
                <a:lnTo>
                  <a:pt x="1019" y="325"/>
                </a:lnTo>
                <a:lnTo>
                  <a:pt x="1022" y="312"/>
                </a:lnTo>
                <a:lnTo>
                  <a:pt x="1023" y="299"/>
                </a:lnTo>
                <a:lnTo>
                  <a:pt x="1024" y="286"/>
                </a:lnTo>
                <a:lnTo>
                  <a:pt x="1023" y="272"/>
                </a:lnTo>
                <a:lnTo>
                  <a:pt x="1021" y="259"/>
                </a:lnTo>
                <a:lnTo>
                  <a:pt x="1017" y="246"/>
                </a:lnTo>
                <a:lnTo>
                  <a:pt x="1013" y="233"/>
                </a:lnTo>
                <a:lnTo>
                  <a:pt x="1008" y="220"/>
                </a:lnTo>
                <a:lnTo>
                  <a:pt x="1001" y="207"/>
                </a:lnTo>
                <a:lnTo>
                  <a:pt x="992" y="194"/>
                </a:lnTo>
                <a:lnTo>
                  <a:pt x="983" y="181"/>
                </a:lnTo>
                <a:lnTo>
                  <a:pt x="972" y="169"/>
                </a:lnTo>
                <a:lnTo>
                  <a:pt x="959" y="157"/>
                </a:lnTo>
                <a:lnTo>
                  <a:pt x="946" y="144"/>
                </a:lnTo>
                <a:lnTo>
                  <a:pt x="931" y="133"/>
                </a:lnTo>
                <a:lnTo>
                  <a:pt x="915" y="121"/>
                </a:lnTo>
                <a:lnTo>
                  <a:pt x="898" y="110"/>
                </a:lnTo>
                <a:lnTo>
                  <a:pt x="879" y="99"/>
                </a:lnTo>
                <a:lnTo>
                  <a:pt x="860" y="89"/>
                </a:lnTo>
                <a:lnTo>
                  <a:pt x="840" y="79"/>
                </a:lnTo>
                <a:lnTo>
                  <a:pt x="820" y="70"/>
                </a:lnTo>
                <a:lnTo>
                  <a:pt x="798" y="61"/>
                </a:lnTo>
                <a:lnTo>
                  <a:pt x="776" y="53"/>
                </a:lnTo>
                <a:lnTo>
                  <a:pt x="754" y="46"/>
                </a:lnTo>
                <a:lnTo>
                  <a:pt x="729" y="39"/>
                </a:lnTo>
                <a:lnTo>
                  <a:pt x="706" y="32"/>
                </a:lnTo>
                <a:lnTo>
                  <a:pt x="681" y="26"/>
                </a:lnTo>
                <a:lnTo>
                  <a:pt x="656" y="21"/>
                </a:lnTo>
                <a:lnTo>
                  <a:pt x="630" y="17"/>
                </a:lnTo>
                <a:lnTo>
                  <a:pt x="605" y="12"/>
                </a:lnTo>
                <a:lnTo>
                  <a:pt x="578" y="9"/>
                </a:lnTo>
                <a:lnTo>
                  <a:pt x="552" y="6"/>
                </a:lnTo>
                <a:lnTo>
                  <a:pt x="524" y="3"/>
                </a:lnTo>
                <a:lnTo>
                  <a:pt x="498" y="2"/>
                </a:lnTo>
                <a:lnTo>
                  <a:pt x="471" y="1"/>
                </a:lnTo>
                <a:lnTo>
                  <a:pt x="443" y="0"/>
                </a:lnTo>
                <a:lnTo>
                  <a:pt x="416" y="0"/>
                </a:lnTo>
                <a:lnTo>
                  <a:pt x="388" y="1"/>
                </a:lnTo>
                <a:lnTo>
                  <a:pt x="361" y="2"/>
                </a:lnTo>
                <a:lnTo>
                  <a:pt x="333" y="4"/>
                </a:lnTo>
                <a:lnTo>
                  <a:pt x="306" y="6"/>
                </a:lnTo>
                <a:lnTo>
                  <a:pt x="279" y="9"/>
                </a:lnTo>
                <a:lnTo>
                  <a:pt x="252" y="13"/>
                </a:lnTo>
                <a:lnTo>
                  <a:pt x="226" y="18"/>
                </a:lnTo>
                <a:lnTo>
                  <a:pt x="198" y="23"/>
                </a:lnTo>
                <a:lnTo>
                  <a:pt x="173" y="28"/>
                </a:lnTo>
                <a:lnTo>
                  <a:pt x="146" y="34"/>
                </a:lnTo>
                <a:lnTo>
                  <a:pt x="121" y="42"/>
                </a:lnTo>
              </a:path>
            </a:pathLst>
          </a:custGeom>
          <a:solidFill>
            <a:srgbClr val="FF6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Freeform 33"/>
          <p:cNvSpPr>
            <a:spLocks/>
          </p:cNvSpPr>
          <p:nvPr/>
        </p:nvSpPr>
        <p:spPr bwMode="auto">
          <a:xfrm>
            <a:off x="2617788" y="3810000"/>
            <a:ext cx="1547812" cy="835025"/>
          </a:xfrm>
          <a:custGeom>
            <a:avLst/>
            <a:gdLst>
              <a:gd name="T0" fmla="*/ 2147483647 w 975"/>
              <a:gd name="T1" fmla="*/ 2147483647 h 526"/>
              <a:gd name="T2" fmla="*/ 2147483647 w 975"/>
              <a:gd name="T3" fmla="*/ 2147483647 h 526"/>
              <a:gd name="T4" fmla="*/ 2147483647 w 975"/>
              <a:gd name="T5" fmla="*/ 2147483647 h 526"/>
              <a:gd name="T6" fmla="*/ 2147483647 w 975"/>
              <a:gd name="T7" fmla="*/ 2147483647 h 526"/>
              <a:gd name="T8" fmla="*/ 2147483647 w 975"/>
              <a:gd name="T9" fmla="*/ 2147483647 h 526"/>
              <a:gd name="T10" fmla="*/ 2147483647 w 975"/>
              <a:gd name="T11" fmla="*/ 2147483647 h 526"/>
              <a:gd name="T12" fmla="*/ 2147483647 w 975"/>
              <a:gd name="T13" fmla="*/ 2147483647 h 526"/>
              <a:gd name="T14" fmla="*/ 2147483647 w 975"/>
              <a:gd name="T15" fmla="*/ 2147483647 h 526"/>
              <a:gd name="T16" fmla="*/ 2147483647 w 975"/>
              <a:gd name="T17" fmla="*/ 2147483647 h 526"/>
              <a:gd name="T18" fmla="*/ 2147483647 w 975"/>
              <a:gd name="T19" fmla="*/ 2147483647 h 526"/>
              <a:gd name="T20" fmla="*/ 2147483647 w 975"/>
              <a:gd name="T21" fmla="*/ 2147483647 h 526"/>
              <a:gd name="T22" fmla="*/ 2147483647 w 975"/>
              <a:gd name="T23" fmla="*/ 2147483647 h 526"/>
              <a:gd name="T24" fmla="*/ 2147483647 w 975"/>
              <a:gd name="T25" fmla="*/ 2147483647 h 526"/>
              <a:gd name="T26" fmla="*/ 2147483647 w 975"/>
              <a:gd name="T27" fmla="*/ 2147483647 h 526"/>
              <a:gd name="T28" fmla="*/ 2147483647 w 975"/>
              <a:gd name="T29" fmla="*/ 2147483647 h 526"/>
              <a:gd name="T30" fmla="*/ 2147483647 w 975"/>
              <a:gd name="T31" fmla="*/ 2147483647 h 526"/>
              <a:gd name="T32" fmla="*/ 2147483647 w 975"/>
              <a:gd name="T33" fmla="*/ 2147483647 h 526"/>
              <a:gd name="T34" fmla="*/ 2147483647 w 975"/>
              <a:gd name="T35" fmla="*/ 2147483647 h 526"/>
              <a:gd name="T36" fmla="*/ 2147483647 w 975"/>
              <a:gd name="T37" fmla="*/ 2147483647 h 526"/>
              <a:gd name="T38" fmla="*/ 2147483647 w 975"/>
              <a:gd name="T39" fmla="*/ 2147483647 h 526"/>
              <a:gd name="T40" fmla="*/ 2147483647 w 975"/>
              <a:gd name="T41" fmla="*/ 2147483647 h 526"/>
              <a:gd name="T42" fmla="*/ 2147483647 w 975"/>
              <a:gd name="T43" fmla="*/ 2147483647 h 526"/>
              <a:gd name="T44" fmla="*/ 2147483647 w 975"/>
              <a:gd name="T45" fmla="*/ 2147483647 h 526"/>
              <a:gd name="T46" fmla="*/ 2147483647 w 975"/>
              <a:gd name="T47" fmla="*/ 2147483647 h 526"/>
              <a:gd name="T48" fmla="*/ 0 w 975"/>
              <a:gd name="T49" fmla="*/ 2147483647 h 526"/>
              <a:gd name="T50" fmla="*/ 0 w 975"/>
              <a:gd name="T51" fmla="*/ 2147483647 h 526"/>
              <a:gd name="T52" fmla="*/ 0 w 975"/>
              <a:gd name="T53" fmla="*/ 2147483647 h 526"/>
              <a:gd name="T54" fmla="*/ 0 w 975"/>
              <a:gd name="T55" fmla="*/ 2147483647 h 526"/>
              <a:gd name="T56" fmla="*/ 0 w 975"/>
              <a:gd name="T57" fmla="*/ 2147483647 h 526"/>
              <a:gd name="T58" fmla="*/ 2147483647 w 975"/>
              <a:gd name="T59" fmla="*/ 2147483647 h 526"/>
              <a:gd name="T60" fmla="*/ 2147483647 w 975"/>
              <a:gd name="T61" fmla="*/ 2147483647 h 526"/>
              <a:gd name="T62" fmla="*/ 2147483647 w 975"/>
              <a:gd name="T63" fmla="*/ 2147483647 h 526"/>
              <a:gd name="T64" fmla="*/ 2147483647 w 975"/>
              <a:gd name="T65" fmla="*/ 2147483647 h 526"/>
              <a:gd name="T66" fmla="*/ 2147483647 w 975"/>
              <a:gd name="T67" fmla="*/ 2147483647 h 526"/>
              <a:gd name="T68" fmla="*/ 2147483647 w 975"/>
              <a:gd name="T69" fmla="*/ 2147483647 h 526"/>
              <a:gd name="T70" fmla="*/ 2147483647 w 975"/>
              <a:gd name="T71" fmla="*/ 2147483647 h 526"/>
              <a:gd name="T72" fmla="*/ 2147483647 w 975"/>
              <a:gd name="T73" fmla="*/ 2147483647 h 526"/>
              <a:gd name="T74" fmla="*/ 2147483647 w 975"/>
              <a:gd name="T75" fmla="*/ 2147483647 h 526"/>
              <a:gd name="T76" fmla="*/ 2147483647 w 975"/>
              <a:gd name="T77" fmla="*/ 2147483647 h 526"/>
              <a:gd name="T78" fmla="*/ 2147483647 w 975"/>
              <a:gd name="T79" fmla="*/ 2147483647 h 526"/>
              <a:gd name="T80" fmla="*/ 2147483647 w 975"/>
              <a:gd name="T81" fmla="*/ 2147483647 h 526"/>
              <a:gd name="T82" fmla="*/ 2147483647 w 975"/>
              <a:gd name="T83" fmla="*/ 2147483647 h 526"/>
              <a:gd name="T84" fmla="*/ 2147483647 w 975"/>
              <a:gd name="T85" fmla="*/ 2147483647 h 526"/>
              <a:gd name="T86" fmla="*/ 2147483647 w 975"/>
              <a:gd name="T87" fmla="*/ 2147483647 h 526"/>
              <a:gd name="T88" fmla="*/ 2147483647 w 975"/>
              <a:gd name="T89" fmla="*/ 2147483647 h 526"/>
              <a:gd name="T90" fmla="*/ 2147483647 w 975"/>
              <a:gd name="T91" fmla="*/ 2147483647 h 526"/>
              <a:gd name="T92" fmla="*/ 2147483647 w 975"/>
              <a:gd name="T93" fmla="*/ 2147483647 h 526"/>
              <a:gd name="T94" fmla="*/ 2147483647 w 975"/>
              <a:gd name="T95" fmla="*/ 0 h 526"/>
              <a:gd name="T96" fmla="*/ 2147483647 w 975"/>
              <a:gd name="T97" fmla="*/ 2147483647 h 526"/>
              <a:gd name="T98" fmla="*/ 2147483647 w 975"/>
              <a:gd name="T99" fmla="*/ 2147483647 h 526"/>
              <a:gd name="T100" fmla="*/ 2147483647 w 975"/>
              <a:gd name="T101" fmla="*/ 2147483647 h 5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5"/>
              <a:gd name="T154" fmla="*/ 0 h 526"/>
              <a:gd name="T155" fmla="*/ 975 w 975"/>
              <a:gd name="T156" fmla="*/ 526 h 5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5" h="526">
                <a:moveTo>
                  <a:pt x="96" y="55"/>
                </a:moveTo>
                <a:lnTo>
                  <a:pt x="93" y="61"/>
                </a:lnTo>
                <a:lnTo>
                  <a:pt x="89" y="66"/>
                </a:lnTo>
                <a:lnTo>
                  <a:pt x="86" y="72"/>
                </a:lnTo>
                <a:lnTo>
                  <a:pt x="84" y="77"/>
                </a:lnTo>
                <a:lnTo>
                  <a:pt x="81" y="83"/>
                </a:lnTo>
                <a:lnTo>
                  <a:pt x="78" y="88"/>
                </a:lnTo>
                <a:lnTo>
                  <a:pt x="75" y="94"/>
                </a:lnTo>
                <a:lnTo>
                  <a:pt x="71" y="99"/>
                </a:lnTo>
                <a:lnTo>
                  <a:pt x="100" y="86"/>
                </a:lnTo>
                <a:lnTo>
                  <a:pt x="130" y="74"/>
                </a:lnTo>
                <a:lnTo>
                  <a:pt x="161" y="63"/>
                </a:lnTo>
                <a:lnTo>
                  <a:pt x="195" y="53"/>
                </a:lnTo>
                <a:lnTo>
                  <a:pt x="229" y="45"/>
                </a:lnTo>
                <a:lnTo>
                  <a:pt x="265" y="38"/>
                </a:lnTo>
                <a:lnTo>
                  <a:pt x="301" y="32"/>
                </a:lnTo>
                <a:lnTo>
                  <a:pt x="338" y="28"/>
                </a:lnTo>
                <a:lnTo>
                  <a:pt x="376" y="25"/>
                </a:lnTo>
                <a:lnTo>
                  <a:pt x="414" y="24"/>
                </a:lnTo>
                <a:lnTo>
                  <a:pt x="452" y="24"/>
                </a:lnTo>
                <a:lnTo>
                  <a:pt x="491" y="25"/>
                </a:lnTo>
                <a:lnTo>
                  <a:pt x="529" y="28"/>
                </a:lnTo>
                <a:lnTo>
                  <a:pt x="567" y="33"/>
                </a:lnTo>
                <a:lnTo>
                  <a:pt x="604" y="39"/>
                </a:lnTo>
                <a:lnTo>
                  <a:pt x="641" y="46"/>
                </a:lnTo>
                <a:lnTo>
                  <a:pt x="675" y="55"/>
                </a:lnTo>
                <a:lnTo>
                  <a:pt x="709" y="65"/>
                </a:lnTo>
                <a:lnTo>
                  <a:pt x="741" y="76"/>
                </a:lnTo>
                <a:lnTo>
                  <a:pt x="769" y="89"/>
                </a:lnTo>
                <a:lnTo>
                  <a:pt x="797" y="102"/>
                </a:lnTo>
                <a:lnTo>
                  <a:pt x="821" y="116"/>
                </a:lnTo>
                <a:lnTo>
                  <a:pt x="843" y="131"/>
                </a:lnTo>
                <a:lnTo>
                  <a:pt x="863" y="147"/>
                </a:lnTo>
                <a:lnTo>
                  <a:pt x="880" y="164"/>
                </a:lnTo>
                <a:lnTo>
                  <a:pt x="895" y="181"/>
                </a:lnTo>
                <a:lnTo>
                  <a:pt x="907" y="199"/>
                </a:lnTo>
                <a:lnTo>
                  <a:pt x="915" y="217"/>
                </a:lnTo>
                <a:lnTo>
                  <a:pt x="921" y="235"/>
                </a:lnTo>
                <a:lnTo>
                  <a:pt x="925" y="254"/>
                </a:lnTo>
                <a:lnTo>
                  <a:pt x="923" y="273"/>
                </a:lnTo>
                <a:lnTo>
                  <a:pt x="920" y="292"/>
                </a:lnTo>
                <a:lnTo>
                  <a:pt x="914" y="311"/>
                </a:lnTo>
                <a:lnTo>
                  <a:pt x="904" y="330"/>
                </a:lnTo>
                <a:lnTo>
                  <a:pt x="892" y="347"/>
                </a:lnTo>
                <a:lnTo>
                  <a:pt x="877" y="365"/>
                </a:lnTo>
                <a:lnTo>
                  <a:pt x="859" y="381"/>
                </a:lnTo>
                <a:lnTo>
                  <a:pt x="839" y="397"/>
                </a:lnTo>
                <a:lnTo>
                  <a:pt x="816" y="412"/>
                </a:lnTo>
                <a:lnTo>
                  <a:pt x="790" y="426"/>
                </a:lnTo>
                <a:lnTo>
                  <a:pt x="764" y="439"/>
                </a:lnTo>
                <a:lnTo>
                  <a:pt x="735" y="451"/>
                </a:lnTo>
                <a:lnTo>
                  <a:pt x="703" y="462"/>
                </a:lnTo>
                <a:lnTo>
                  <a:pt x="670" y="472"/>
                </a:lnTo>
                <a:lnTo>
                  <a:pt x="635" y="480"/>
                </a:lnTo>
                <a:lnTo>
                  <a:pt x="599" y="487"/>
                </a:lnTo>
                <a:lnTo>
                  <a:pt x="562" y="493"/>
                </a:lnTo>
                <a:lnTo>
                  <a:pt x="523" y="497"/>
                </a:lnTo>
                <a:lnTo>
                  <a:pt x="484" y="500"/>
                </a:lnTo>
                <a:lnTo>
                  <a:pt x="445" y="501"/>
                </a:lnTo>
                <a:lnTo>
                  <a:pt x="406" y="501"/>
                </a:lnTo>
                <a:lnTo>
                  <a:pt x="367" y="499"/>
                </a:lnTo>
                <a:lnTo>
                  <a:pt x="329" y="496"/>
                </a:lnTo>
                <a:lnTo>
                  <a:pt x="292" y="492"/>
                </a:lnTo>
                <a:lnTo>
                  <a:pt x="256" y="486"/>
                </a:lnTo>
                <a:lnTo>
                  <a:pt x="221" y="479"/>
                </a:lnTo>
                <a:lnTo>
                  <a:pt x="188" y="470"/>
                </a:lnTo>
                <a:lnTo>
                  <a:pt x="155" y="461"/>
                </a:lnTo>
                <a:lnTo>
                  <a:pt x="124" y="449"/>
                </a:lnTo>
                <a:lnTo>
                  <a:pt x="96" y="438"/>
                </a:lnTo>
                <a:lnTo>
                  <a:pt x="68" y="424"/>
                </a:lnTo>
                <a:lnTo>
                  <a:pt x="44" y="409"/>
                </a:lnTo>
                <a:lnTo>
                  <a:pt x="21" y="394"/>
                </a:lnTo>
                <a:lnTo>
                  <a:pt x="1" y="378"/>
                </a:lnTo>
                <a:lnTo>
                  <a:pt x="1" y="381"/>
                </a:lnTo>
                <a:lnTo>
                  <a:pt x="0" y="385"/>
                </a:lnTo>
                <a:lnTo>
                  <a:pt x="0" y="388"/>
                </a:lnTo>
                <a:lnTo>
                  <a:pt x="0" y="392"/>
                </a:lnTo>
                <a:lnTo>
                  <a:pt x="0" y="396"/>
                </a:lnTo>
                <a:lnTo>
                  <a:pt x="0" y="399"/>
                </a:lnTo>
                <a:lnTo>
                  <a:pt x="0" y="403"/>
                </a:lnTo>
                <a:lnTo>
                  <a:pt x="0" y="406"/>
                </a:lnTo>
                <a:lnTo>
                  <a:pt x="0" y="408"/>
                </a:lnTo>
                <a:lnTo>
                  <a:pt x="0" y="410"/>
                </a:lnTo>
                <a:lnTo>
                  <a:pt x="0" y="412"/>
                </a:lnTo>
                <a:lnTo>
                  <a:pt x="0" y="414"/>
                </a:lnTo>
                <a:lnTo>
                  <a:pt x="0" y="416"/>
                </a:lnTo>
                <a:lnTo>
                  <a:pt x="0" y="418"/>
                </a:lnTo>
                <a:lnTo>
                  <a:pt x="0" y="420"/>
                </a:lnTo>
                <a:lnTo>
                  <a:pt x="0" y="422"/>
                </a:lnTo>
                <a:lnTo>
                  <a:pt x="26" y="438"/>
                </a:lnTo>
                <a:lnTo>
                  <a:pt x="54" y="451"/>
                </a:lnTo>
                <a:lnTo>
                  <a:pt x="83" y="465"/>
                </a:lnTo>
                <a:lnTo>
                  <a:pt x="115" y="476"/>
                </a:lnTo>
                <a:lnTo>
                  <a:pt x="149" y="487"/>
                </a:lnTo>
                <a:lnTo>
                  <a:pt x="183" y="496"/>
                </a:lnTo>
                <a:lnTo>
                  <a:pt x="218" y="504"/>
                </a:lnTo>
                <a:lnTo>
                  <a:pt x="255" y="511"/>
                </a:lnTo>
                <a:lnTo>
                  <a:pt x="293" y="517"/>
                </a:lnTo>
                <a:lnTo>
                  <a:pt x="332" y="521"/>
                </a:lnTo>
                <a:lnTo>
                  <a:pt x="371" y="524"/>
                </a:lnTo>
                <a:lnTo>
                  <a:pt x="410" y="525"/>
                </a:lnTo>
                <a:lnTo>
                  <a:pt x="451" y="525"/>
                </a:lnTo>
                <a:lnTo>
                  <a:pt x="491" y="524"/>
                </a:lnTo>
                <a:lnTo>
                  <a:pt x="531" y="521"/>
                </a:lnTo>
                <a:lnTo>
                  <a:pt x="571" y="517"/>
                </a:lnTo>
                <a:lnTo>
                  <a:pt x="610" y="511"/>
                </a:lnTo>
                <a:lnTo>
                  <a:pt x="648" y="503"/>
                </a:lnTo>
                <a:lnTo>
                  <a:pt x="685" y="495"/>
                </a:lnTo>
                <a:lnTo>
                  <a:pt x="719" y="486"/>
                </a:lnTo>
                <a:lnTo>
                  <a:pt x="752" y="475"/>
                </a:lnTo>
                <a:lnTo>
                  <a:pt x="783" y="463"/>
                </a:lnTo>
                <a:lnTo>
                  <a:pt x="813" y="450"/>
                </a:lnTo>
                <a:lnTo>
                  <a:pt x="840" y="436"/>
                </a:lnTo>
                <a:lnTo>
                  <a:pt x="864" y="421"/>
                </a:lnTo>
                <a:lnTo>
                  <a:pt x="888" y="405"/>
                </a:lnTo>
                <a:lnTo>
                  <a:pt x="908" y="389"/>
                </a:lnTo>
                <a:lnTo>
                  <a:pt x="926" y="372"/>
                </a:lnTo>
                <a:lnTo>
                  <a:pt x="940" y="354"/>
                </a:lnTo>
                <a:lnTo>
                  <a:pt x="953" y="335"/>
                </a:lnTo>
                <a:lnTo>
                  <a:pt x="964" y="316"/>
                </a:lnTo>
                <a:lnTo>
                  <a:pt x="970" y="296"/>
                </a:lnTo>
                <a:lnTo>
                  <a:pt x="974" y="276"/>
                </a:lnTo>
                <a:lnTo>
                  <a:pt x="974" y="257"/>
                </a:lnTo>
                <a:lnTo>
                  <a:pt x="972" y="238"/>
                </a:lnTo>
                <a:lnTo>
                  <a:pt x="967" y="219"/>
                </a:lnTo>
                <a:lnTo>
                  <a:pt x="958" y="200"/>
                </a:lnTo>
                <a:lnTo>
                  <a:pt x="948" y="181"/>
                </a:lnTo>
                <a:lnTo>
                  <a:pt x="934" y="163"/>
                </a:lnTo>
                <a:lnTo>
                  <a:pt x="918" y="145"/>
                </a:lnTo>
                <a:lnTo>
                  <a:pt x="899" y="129"/>
                </a:lnTo>
                <a:lnTo>
                  <a:pt x="877" y="113"/>
                </a:lnTo>
                <a:lnTo>
                  <a:pt x="854" y="97"/>
                </a:lnTo>
                <a:lnTo>
                  <a:pt x="827" y="83"/>
                </a:lnTo>
                <a:lnTo>
                  <a:pt x="799" y="69"/>
                </a:lnTo>
                <a:lnTo>
                  <a:pt x="768" y="56"/>
                </a:lnTo>
                <a:lnTo>
                  <a:pt x="736" y="45"/>
                </a:lnTo>
                <a:lnTo>
                  <a:pt x="701" y="35"/>
                </a:lnTo>
                <a:lnTo>
                  <a:pt x="665" y="25"/>
                </a:lnTo>
                <a:lnTo>
                  <a:pt x="627" y="18"/>
                </a:lnTo>
                <a:lnTo>
                  <a:pt x="589" y="11"/>
                </a:lnTo>
                <a:lnTo>
                  <a:pt x="550" y="6"/>
                </a:lnTo>
                <a:lnTo>
                  <a:pt x="511" y="2"/>
                </a:lnTo>
                <a:lnTo>
                  <a:pt x="472" y="0"/>
                </a:lnTo>
                <a:lnTo>
                  <a:pt x="432" y="0"/>
                </a:lnTo>
                <a:lnTo>
                  <a:pt x="392" y="0"/>
                </a:lnTo>
                <a:lnTo>
                  <a:pt x="353" y="2"/>
                </a:lnTo>
                <a:lnTo>
                  <a:pt x="314" y="6"/>
                </a:lnTo>
                <a:lnTo>
                  <a:pt x="275" y="10"/>
                </a:lnTo>
                <a:lnTo>
                  <a:pt x="237" y="17"/>
                </a:lnTo>
                <a:lnTo>
                  <a:pt x="200" y="24"/>
                </a:lnTo>
                <a:lnTo>
                  <a:pt x="164" y="33"/>
                </a:lnTo>
                <a:lnTo>
                  <a:pt x="130" y="44"/>
                </a:lnTo>
                <a:lnTo>
                  <a:pt x="96" y="55"/>
                </a:lnTo>
              </a:path>
            </a:pathLst>
          </a:custGeom>
          <a:solidFill>
            <a:srgbClr val="FF7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Freeform 34"/>
          <p:cNvSpPr>
            <a:spLocks/>
          </p:cNvSpPr>
          <p:nvPr/>
        </p:nvSpPr>
        <p:spPr bwMode="auto">
          <a:xfrm>
            <a:off x="2619375" y="3848100"/>
            <a:ext cx="1468438" cy="758825"/>
          </a:xfrm>
          <a:custGeom>
            <a:avLst/>
            <a:gdLst>
              <a:gd name="T0" fmla="*/ 2147483647 w 925"/>
              <a:gd name="T1" fmla="*/ 2147483647 h 478"/>
              <a:gd name="T2" fmla="*/ 2147483647 w 925"/>
              <a:gd name="T3" fmla="*/ 2147483647 h 478"/>
              <a:gd name="T4" fmla="*/ 2147483647 w 925"/>
              <a:gd name="T5" fmla="*/ 2147483647 h 478"/>
              <a:gd name="T6" fmla="*/ 2147483647 w 925"/>
              <a:gd name="T7" fmla="*/ 2147483647 h 478"/>
              <a:gd name="T8" fmla="*/ 2147483647 w 925"/>
              <a:gd name="T9" fmla="*/ 2147483647 h 478"/>
              <a:gd name="T10" fmla="*/ 2147483647 w 925"/>
              <a:gd name="T11" fmla="*/ 2147483647 h 478"/>
              <a:gd name="T12" fmla="*/ 2147483647 w 925"/>
              <a:gd name="T13" fmla="*/ 2147483647 h 478"/>
              <a:gd name="T14" fmla="*/ 2147483647 w 925"/>
              <a:gd name="T15" fmla="*/ 2147483647 h 478"/>
              <a:gd name="T16" fmla="*/ 2147483647 w 925"/>
              <a:gd name="T17" fmla="*/ 2147483647 h 478"/>
              <a:gd name="T18" fmla="*/ 2147483647 w 925"/>
              <a:gd name="T19" fmla="*/ 2147483647 h 478"/>
              <a:gd name="T20" fmla="*/ 2147483647 w 925"/>
              <a:gd name="T21" fmla="*/ 2147483647 h 478"/>
              <a:gd name="T22" fmla="*/ 2147483647 w 925"/>
              <a:gd name="T23" fmla="*/ 2147483647 h 478"/>
              <a:gd name="T24" fmla="*/ 2147483647 w 925"/>
              <a:gd name="T25" fmla="*/ 2147483647 h 478"/>
              <a:gd name="T26" fmla="*/ 2147483647 w 925"/>
              <a:gd name="T27" fmla="*/ 2147483647 h 478"/>
              <a:gd name="T28" fmla="*/ 2147483647 w 925"/>
              <a:gd name="T29" fmla="*/ 2147483647 h 478"/>
              <a:gd name="T30" fmla="*/ 2147483647 w 925"/>
              <a:gd name="T31" fmla="*/ 2147483647 h 478"/>
              <a:gd name="T32" fmla="*/ 2147483647 w 925"/>
              <a:gd name="T33" fmla="*/ 2147483647 h 478"/>
              <a:gd name="T34" fmla="*/ 2147483647 w 925"/>
              <a:gd name="T35" fmla="*/ 2147483647 h 478"/>
              <a:gd name="T36" fmla="*/ 2147483647 w 925"/>
              <a:gd name="T37" fmla="*/ 2147483647 h 478"/>
              <a:gd name="T38" fmla="*/ 2147483647 w 925"/>
              <a:gd name="T39" fmla="*/ 2147483647 h 478"/>
              <a:gd name="T40" fmla="*/ 2147483647 w 925"/>
              <a:gd name="T41" fmla="*/ 2147483647 h 478"/>
              <a:gd name="T42" fmla="*/ 2147483647 w 925"/>
              <a:gd name="T43" fmla="*/ 2147483647 h 478"/>
              <a:gd name="T44" fmla="*/ 2147483647 w 925"/>
              <a:gd name="T45" fmla="*/ 2147483647 h 478"/>
              <a:gd name="T46" fmla="*/ 2147483647 w 925"/>
              <a:gd name="T47" fmla="*/ 2147483647 h 478"/>
              <a:gd name="T48" fmla="*/ 2147483647 w 925"/>
              <a:gd name="T49" fmla="*/ 2147483647 h 478"/>
              <a:gd name="T50" fmla="*/ 2147483647 w 925"/>
              <a:gd name="T51" fmla="*/ 2147483647 h 478"/>
              <a:gd name="T52" fmla="*/ 0 w 925"/>
              <a:gd name="T53" fmla="*/ 2147483647 h 478"/>
              <a:gd name="T54" fmla="*/ 2147483647 w 925"/>
              <a:gd name="T55" fmla="*/ 2147483647 h 478"/>
              <a:gd name="T56" fmla="*/ 2147483647 w 925"/>
              <a:gd name="T57" fmla="*/ 2147483647 h 478"/>
              <a:gd name="T58" fmla="*/ 2147483647 w 925"/>
              <a:gd name="T59" fmla="*/ 2147483647 h 478"/>
              <a:gd name="T60" fmla="*/ 2147483647 w 925"/>
              <a:gd name="T61" fmla="*/ 2147483647 h 478"/>
              <a:gd name="T62" fmla="*/ 2147483647 w 925"/>
              <a:gd name="T63" fmla="*/ 2147483647 h 478"/>
              <a:gd name="T64" fmla="*/ 2147483647 w 925"/>
              <a:gd name="T65" fmla="*/ 2147483647 h 478"/>
              <a:gd name="T66" fmla="*/ 2147483647 w 925"/>
              <a:gd name="T67" fmla="*/ 2147483647 h 478"/>
              <a:gd name="T68" fmla="*/ 2147483647 w 925"/>
              <a:gd name="T69" fmla="*/ 2147483647 h 478"/>
              <a:gd name="T70" fmla="*/ 2147483647 w 925"/>
              <a:gd name="T71" fmla="*/ 2147483647 h 478"/>
              <a:gd name="T72" fmla="*/ 2147483647 w 925"/>
              <a:gd name="T73" fmla="*/ 2147483647 h 478"/>
              <a:gd name="T74" fmla="*/ 2147483647 w 925"/>
              <a:gd name="T75" fmla="*/ 2147483647 h 478"/>
              <a:gd name="T76" fmla="*/ 2147483647 w 925"/>
              <a:gd name="T77" fmla="*/ 2147483647 h 478"/>
              <a:gd name="T78" fmla="*/ 2147483647 w 925"/>
              <a:gd name="T79" fmla="*/ 2147483647 h 478"/>
              <a:gd name="T80" fmla="*/ 2147483647 w 925"/>
              <a:gd name="T81" fmla="*/ 2147483647 h 478"/>
              <a:gd name="T82" fmla="*/ 2147483647 w 925"/>
              <a:gd name="T83" fmla="*/ 2147483647 h 478"/>
              <a:gd name="T84" fmla="*/ 2147483647 w 925"/>
              <a:gd name="T85" fmla="*/ 2147483647 h 478"/>
              <a:gd name="T86" fmla="*/ 2147483647 w 925"/>
              <a:gd name="T87" fmla="*/ 2147483647 h 478"/>
              <a:gd name="T88" fmla="*/ 2147483647 w 925"/>
              <a:gd name="T89" fmla="*/ 0 h 478"/>
              <a:gd name="T90" fmla="*/ 2147483647 w 925"/>
              <a:gd name="T91" fmla="*/ 2147483647 h 478"/>
              <a:gd name="T92" fmla="*/ 2147483647 w 925"/>
              <a:gd name="T93" fmla="*/ 2147483647 h 478"/>
              <a:gd name="T94" fmla="*/ 2147483647 w 925"/>
              <a:gd name="T95" fmla="*/ 2147483647 h 4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25"/>
              <a:gd name="T145" fmla="*/ 0 h 478"/>
              <a:gd name="T146" fmla="*/ 925 w 925"/>
              <a:gd name="T147" fmla="*/ 478 h 4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25" h="478">
                <a:moveTo>
                  <a:pt x="70" y="75"/>
                </a:moveTo>
                <a:lnTo>
                  <a:pt x="67" y="83"/>
                </a:lnTo>
                <a:lnTo>
                  <a:pt x="64" y="89"/>
                </a:lnTo>
                <a:lnTo>
                  <a:pt x="61" y="96"/>
                </a:lnTo>
                <a:lnTo>
                  <a:pt x="58" y="104"/>
                </a:lnTo>
                <a:lnTo>
                  <a:pt x="55" y="111"/>
                </a:lnTo>
                <a:lnTo>
                  <a:pt x="51" y="118"/>
                </a:lnTo>
                <a:lnTo>
                  <a:pt x="48" y="125"/>
                </a:lnTo>
                <a:lnTo>
                  <a:pt x="45" y="132"/>
                </a:lnTo>
                <a:lnTo>
                  <a:pt x="65" y="116"/>
                </a:lnTo>
                <a:lnTo>
                  <a:pt x="88" y="102"/>
                </a:lnTo>
                <a:lnTo>
                  <a:pt x="115" y="88"/>
                </a:lnTo>
                <a:lnTo>
                  <a:pt x="142" y="75"/>
                </a:lnTo>
                <a:lnTo>
                  <a:pt x="172" y="64"/>
                </a:lnTo>
                <a:lnTo>
                  <a:pt x="202" y="54"/>
                </a:lnTo>
                <a:lnTo>
                  <a:pt x="236" y="45"/>
                </a:lnTo>
                <a:lnTo>
                  <a:pt x="270" y="38"/>
                </a:lnTo>
                <a:lnTo>
                  <a:pt x="306" y="32"/>
                </a:lnTo>
                <a:lnTo>
                  <a:pt x="342" y="28"/>
                </a:lnTo>
                <a:lnTo>
                  <a:pt x="379" y="25"/>
                </a:lnTo>
                <a:lnTo>
                  <a:pt x="417" y="24"/>
                </a:lnTo>
                <a:lnTo>
                  <a:pt x="455" y="24"/>
                </a:lnTo>
                <a:lnTo>
                  <a:pt x="493" y="26"/>
                </a:lnTo>
                <a:lnTo>
                  <a:pt x="531" y="29"/>
                </a:lnTo>
                <a:lnTo>
                  <a:pt x="569" y="35"/>
                </a:lnTo>
                <a:lnTo>
                  <a:pt x="606" y="41"/>
                </a:lnTo>
                <a:lnTo>
                  <a:pt x="641" y="49"/>
                </a:lnTo>
                <a:lnTo>
                  <a:pt x="673" y="59"/>
                </a:lnTo>
                <a:lnTo>
                  <a:pt x="704" y="69"/>
                </a:lnTo>
                <a:lnTo>
                  <a:pt x="732" y="82"/>
                </a:lnTo>
                <a:lnTo>
                  <a:pt x="759" y="94"/>
                </a:lnTo>
                <a:lnTo>
                  <a:pt x="783" y="109"/>
                </a:lnTo>
                <a:lnTo>
                  <a:pt x="804" y="124"/>
                </a:lnTo>
                <a:lnTo>
                  <a:pt x="823" y="139"/>
                </a:lnTo>
                <a:lnTo>
                  <a:pt x="839" y="156"/>
                </a:lnTo>
                <a:lnTo>
                  <a:pt x="853" y="173"/>
                </a:lnTo>
                <a:lnTo>
                  <a:pt x="862" y="190"/>
                </a:lnTo>
                <a:lnTo>
                  <a:pt x="870" y="208"/>
                </a:lnTo>
                <a:lnTo>
                  <a:pt x="873" y="227"/>
                </a:lnTo>
                <a:lnTo>
                  <a:pt x="874" y="246"/>
                </a:lnTo>
                <a:lnTo>
                  <a:pt x="871" y="265"/>
                </a:lnTo>
                <a:lnTo>
                  <a:pt x="864" y="284"/>
                </a:lnTo>
                <a:lnTo>
                  <a:pt x="855" y="302"/>
                </a:lnTo>
                <a:lnTo>
                  <a:pt x="842" y="319"/>
                </a:lnTo>
                <a:lnTo>
                  <a:pt x="826" y="336"/>
                </a:lnTo>
                <a:lnTo>
                  <a:pt x="807" y="352"/>
                </a:lnTo>
                <a:lnTo>
                  <a:pt x="786" y="367"/>
                </a:lnTo>
                <a:lnTo>
                  <a:pt x="763" y="381"/>
                </a:lnTo>
                <a:lnTo>
                  <a:pt x="737" y="394"/>
                </a:lnTo>
                <a:lnTo>
                  <a:pt x="708" y="406"/>
                </a:lnTo>
                <a:lnTo>
                  <a:pt x="679" y="417"/>
                </a:lnTo>
                <a:lnTo>
                  <a:pt x="646" y="426"/>
                </a:lnTo>
                <a:lnTo>
                  <a:pt x="612" y="434"/>
                </a:lnTo>
                <a:lnTo>
                  <a:pt x="577" y="442"/>
                </a:lnTo>
                <a:lnTo>
                  <a:pt x="540" y="447"/>
                </a:lnTo>
                <a:lnTo>
                  <a:pt x="502" y="451"/>
                </a:lnTo>
                <a:lnTo>
                  <a:pt x="463" y="453"/>
                </a:lnTo>
                <a:lnTo>
                  <a:pt x="424" y="453"/>
                </a:lnTo>
                <a:lnTo>
                  <a:pt x="385" y="452"/>
                </a:lnTo>
                <a:lnTo>
                  <a:pt x="347" y="450"/>
                </a:lnTo>
                <a:lnTo>
                  <a:pt x="310" y="446"/>
                </a:lnTo>
                <a:lnTo>
                  <a:pt x="274" y="440"/>
                </a:lnTo>
                <a:lnTo>
                  <a:pt x="239" y="432"/>
                </a:lnTo>
                <a:lnTo>
                  <a:pt x="207" y="424"/>
                </a:lnTo>
                <a:lnTo>
                  <a:pt x="175" y="415"/>
                </a:lnTo>
                <a:lnTo>
                  <a:pt x="145" y="403"/>
                </a:lnTo>
                <a:lnTo>
                  <a:pt x="118" y="391"/>
                </a:lnTo>
                <a:lnTo>
                  <a:pt x="93" y="378"/>
                </a:lnTo>
                <a:lnTo>
                  <a:pt x="69" y="363"/>
                </a:lnTo>
                <a:lnTo>
                  <a:pt x="49" y="348"/>
                </a:lnTo>
                <a:lnTo>
                  <a:pt x="31" y="332"/>
                </a:lnTo>
                <a:lnTo>
                  <a:pt x="16" y="315"/>
                </a:lnTo>
                <a:lnTo>
                  <a:pt x="4" y="297"/>
                </a:lnTo>
                <a:lnTo>
                  <a:pt x="3" y="304"/>
                </a:lnTo>
                <a:lnTo>
                  <a:pt x="3" y="311"/>
                </a:lnTo>
                <a:lnTo>
                  <a:pt x="2" y="318"/>
                </a:lnTo>
                <a:lnTo>
                  <a:pt x="1" y="325"/>
                </a:lnTo>
                <a:lnTo>
                  <a:pt x="1" y="332"/>
                </a:lnTo>
                <a:lnTo>
                  <a:pt x="0" y="339"/>
                </a:lnTo>
                <a:lnTo>
                  <a:pt x="0" y="347"/>
                </a:lnTo>
                <a:lnTo>
                  <a:pt x="0" y="354"/>
                </a:lnTo>
                <a:lnTo>
                  <a:pt x="20" y="370"/>
                </a:lnTo>
                <a:lnTo>
                  <a:pt x="43" y="385"/>
                </a:lnTo>
                <a:lnTo>
                  <a:pt x="67" y="400"/>
                </a:lnTo>
                <a:lnTo>
                  <a:pt x="95" y="414"/>
                </a:lnTo>
                <a:lnTo>
                  <a:pt x="123" y="425"/>
                </a:lnTo>
                <a:lnTo>
                  <a:pt x="154" y="437"/>
                </a:lnTo>
                <a:lnTo>
                  <a:pt x="187" y="446"/>
                </a:lnTo>
                <a:lnTo>
                  <a:pt x="220" y="455"/>
                </a:lnTo>
                <a:lnTo>
                  <a:pt x="255" y="462"/>
                </a:lnTo>
                <a:lnTo>
                  <a:pt x="291" y="468"/>
                </a:lnTo>
                <a:lnTo>
                  <a:pt x="328" y="472"/>
                </a:lnTo>
                <a:lnTo>
                  <a:pt x="366" y="475"/>
                </a:lnTo>
                <a:lnTo>
                  <a:pt x="405" y="477"/>
                </a:lnTo>
                <a:lnTo>
                  <a:pt x="444" y="477"/>
                </a:lnTo>
                <a:lnTo>
                  <a:pt x="483" y="476"/>
                </a:lnTo>
                <a:lnTo>
                  <a:pt x="522" y="473"/>
                </a:lnTo>
                <a:lnTo>
                  <a:pt x="561" y="469"/>
                </a:lnTo>
                <a:lnTo>
                  <a:pt x="598" y="463"/>
                </a:lnTo>
                <a:lnTo>
                  <a:pt x="634" y="456"/>
                </a:lnTo>
                <a:lnTo>
                  <a:pt x="669" y="448"/>
                </a:lnTo>
                <a:lnTo>
                  <a:pt x="702" y="438"/>
                </a:lnTo>
                <a:lnTo>
                  <a:pt x="734" y="427"/>
                </a:lnTo>
                <a:lnTo>
                  <a:pt x="763" y="415"/>
                </a:lnTo>
                <a:lnTo>
                  <a:pt x="789" y="402"/>
                </a:lnTo>
                <a:lnTo>
                  <a:pt x="815" y="388"/>
                </a:lnTo>
                <a:lnTo>
                  <a:pt x="838" y="373"/>
                </a:lnTo>
                <a:lnTo>
                  <a:pt x="858" y="357"/>
                </a:lnTo>
                <a:lnTo>
                  <a:pt x="876" y="341"/>
                </a:lnTo>
                <a:lnTo>
                  <a:pt x="891" y="323"/>
                </a:lnTo>
                <a:lnTo>
                  <a:pt x="903" y="306"/>
                </a:lnTo>
                <a:lnTo>
                  <a:pt x="913" y="287"/>
                </a:lnTo>
                <a:lnTo>
                  <a:pt x="919" y="268"/>
                </a:lnTo>
                <a:lnTo>
                  <a:pt x="922" y="249"/>
                </a:lnTo>
                <a:lnTo>
                  <a:pt x="924" y="230"/>
                </a:lnTo>
                <a:lnTo>
                  <a:pt x="920" y="211"/>
                </a:lnTo>
                <a:lnTo>
                  <a:pt x="914" y="193"/>
                </a:lnTo>
                <a:lnTo>
                  <a:pt x="906" y="175"/>
                </a:lnTo>
                <a:lnTo>
                  <a:pt x="894" y="157"/>
                </a:lnTo>
                <a:lnTo>
                  <a:pt x="879" y="140"/>
                </a:lnTo>
                <a:lnTo>
                  <a:pt x="862" y="123"/>
                </a:lnTo>
                <a:lnTo>
                  <a:pt x="842" y="107"/>
                </a:lnTo>
                <a:lnTo>
                  <a:pt x="820" y="92"/>
                </a:lnTo>
                <a:lnTo>
                  <a:pt x="796" y="78"/>
                </a:lnTo>
                <a:lnTo>
                  <a:pt x="768" y="65"/>
                </a:lnTo>
                <a:lnTo>
                  <a:pt x="740" y="52"/>
                </a:lnTo>
                <a:lnTo>
                  <a:pt x="708" y="41"/>
                </a:lnTo>
                <a:lnTo>
                  <a:pt x="674" y="31"/>
                </a:lnTo>
                <a:lnTo>
                  <a:pt x="640" y="22"/>
                </a:lnTo>
                <a:lnTo>
                  <a:pt x="603" y="15"/>
                </a:lnTo>
                <a:lnTo>
                  <a:pt x="566" y="9"/>
                </a:lnTo>
                <a:lnTo>
                  <a:pt x="528" y="4"/>
                </a:lnTo>
                <a:lnTo>
                  <a:pt x="490" y="1"/>
                </a:lnTo>
                <a:lnTo>
                  <a:pt x="451" y="0"/>
                </a:lnTo>
                <a:lnTo>
                  <a:pt x="413" y="0"/>
                </a:lnTo>
                <a:lnTo>
                  <a:pt x="375" y="1"/>
                </a:lnTo>
                <a:lnTo>
                  <a:pt x="337" y="4"/>
                </a:lnTo>
                <a:lnTo>
                  <a:pt x="300" y="8"/>
                </a:lnTo>
                <a:lnTo>
                  <a:pt x="264" y="14"/>
                </a:lnTo>
                <a:lnTo>
                  <a:pt x="228" y="21"/>
                </a:lnTo>
                <a:lnTo>
                  <a:pt x="194" y="29"/>
                </a:lnTo>
                <a:lnTo>
                  <a:pt x="160" y="39"/>
                </a:lnTo>
                <a:lnTo>
                  <a:pt x="129" y="50"/>
                </a:lnTo>
                <a:lnTo>
                  <a:pt x="99" y="62"/>
                </a:lnTo>
                <a:lnTo>
                  <a:pt x="70" y="75"/>
                </a:lnTo>
              </a:path>
            </a:pathLst>
          </a:custGeom>
          <a:solidFill>
            <a:srgbClr val="FF8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Freeform 35"/>
          <p:cNvSpPr>
            <a:spLocks/>
          </p:cNvSpPr>
          <p:nvPr/>
        </p:nvSpPr>
        <p:spPr bwMode="auto">
          <a:xfrm>
            <a:off x="2625725" y="3886200"/>
            <a:ext cx="1382713" cy="682625"/>
          </a:xfrm>
          <a:custGeom>
            <a:avLst/>
            <a:gdLst>
              <a:gd name="T0" fmla="*/ 2147483647 w 871"/>
              <a:gd name="T1" fmla="*/ 2147483647 h 430"/>
              <a:gd name="T2" fmla="*/ 2147483647 w 871"/>
              <a:gd name="T3" fmla="*/ 2147483647 h 430"/>
              <a:gd name="T4" fmla="*/ 2147483647 w 871"/>
              <a:gd name="T5" fmla="*/ 2147483647 h 430"/>
              <a:gd name="T6" fmla="*/ 2147483647 w 871"/>
              <a:gd name="T7" fmla="*/ 2147483647 h 430"/>
              <a:gd name="T8" fmla="*/ 2147483647 w 871"/>
              <a:gd name="T9" fmla="*/ 2147483647 h 430"/>
              <a:gd name="T10" fmla="*/ 2147483647 w 871"/>
              <a:gd name="T11" fmla="*/ 2147483647 h 430"/>
              <a:gd name="T12" fmla="*/ 2147483647 w 871"/>
              <a:gd name="T13" fmla="*/ 2147483647 h 430"/>
              <a:gd name="T14" fmla="*/ 2147483647 w 871"/>
              <a:gd name="T15" fmla="*/ 2147483647 h 430"/>
              <a:gd name="T16" fmla="*/ 2147483647 w 871"/>
              <a:gd name="T17" fmla="*/ 2147483647 h 430"/>
              <a:gd name="T18" fmla="*/ 2147483647 w 871"/>
              <a:gd name="T19" fmla="*/ 2147483647 h 430"/>
              <a:gd name="T20" fmla="*/ 2147483647 w 871"/>
              <a:gd name="T21" fmla="*/ 2147483647 h 430"/>
              <a:gd name="T22" fmla="*/ 2147483647 w 871"/>
              <a:gd name="T23" fmla="*/ 2147483647 h 430"/>
              <a:gd name="T24" fmla="*/ 2147483647 w 871"/>
              <a:gd name="T25" fmla="*/ 2147483647 h 430"/>
              <a:gd name="T26" fmla="*/ 2147483647 w 871"/>
              <a:gd name="T27" fmla="*/ 2147483647 h 430"/>
              <a:gd name="T28" fmla="*/ 2147483647 w 871"/>
              <a:gd name="T29" fmla="*/ 2147483647 h 430"/>
              <a:gd name="T30" fmla="*/ 2147483647 w 871"/>
              <a:gd name="T31" fmla="*/ 2147483647 h 430"/>
              <a:gd name="T32" fmla="*/ 2147483647 w 871"/>
              <a:gd name="T33" fmla="*/ 2147483647 h 430"/>
              <a:gd name="T34" fmla="*/ 2147483647 w 871"/>
              <a:gd name="T35" fmla="*/ 2147483647 h 430"/>
              <a:gd name="T36" fmla="*/ 2147483647 w 871"/>
              <a:gd name="T37" fmla="*/ 2147483647 h 430"/>
              <a:gd name="T38" fmla="*/ 2147483647 w 871"/>
              <a:gd name="T39" fmla="*/ 2147483647 h 430"/>
              <a:gd name="T40" fmla="*/ 2147483647 w 871"/>
              <a:gd name="T41" fmla="*/ 2147483647 h 430"/>
              <a:gd name="T42" fmla="*/ 2147483647 w 871"/>
              <a:gd name="T43" fmla="*/ 2147483647 h 430"/>
              <a:gd name="T44" fmla="*/ 2147483647 w 871"/>
              <a:gd name="T45" fmla="*/ 2147483647 h 430"/>
              <a:gd name="T46" fmla="*/ 2147483647 w 871"/>
              <a:gd name="T47" fmla="*/ 2147483647 h 430"/>
              <a:gd name="T48" fmla="*/ 2147483647 w 871"/>
              <a:gd name="T49" fmla="*/ 2147483647 h 430"/>
              <a:gd name="T50" fmla="*/ 2147483647 w 871"/>
              <a:gd name="T51" fmla="*/ 2147483647 h 430"/>
              <a:gd name="T52" fmla="*/ 2147483647 w 871"/>
              <a:gd name="T53" fmla="*/ 2147483647 h 430"/>
              <a:gd name="T54" fmla="*/ 2147483647 w 871"/>
              <a:gd name="T55" fmla="*/ 2147483647 h 430"/>
              <a:gd name="T56" fmla="*/ 2147483647 w 871"/>
              <a:gd name="T57" fmla="*/ 2147483647 h 430"/>
              <a:gd name="T58" fmla="*/ 2147483647 w 871"/>
              <a:gd name="T59" fmla="*/ 2147483647 h 430"/>
              <a:gd name="T60" fmla="*/ 2147483647 w 871"/>
              <a:gd name="T61" fmla="*/ 2147483647 h 430"/>
              <a:gd name="T62" fmla="*/ 2147483647 w 871"/>
              <a:gd name="T63" fmla="*/ 2147483647 h 430"/>
              <a:gd name="T64" fmla="*/ 2147483647 w 871"/>
              <a:gd name="T65" fmla="*/ 2147483647 h 430"/>
              <a:gd name="T66" fmla="*/ 2147483647 w 871"/>
              <a:gd name="T67" fmla="*/ 2147483647 h 430"/>
              <a:gd name="T68" fmla="*/ 2147483647 w 871"/>
              <a:gd name="T69" fmla="*/ 2147483647 h 430"/>
              <a:gd name="T70" fmla="*/ 2147483647 w 871"/>
              <a:gd name="T71" fmla="*/ 2147483647 h 430"/>
              <a:gd name="T72" fmla="*/ 2147483647 w 871"/>
              <a:gd name="T73" fmla="*/ 2147483647 h 430"/>
              <a:gd name="T74" fmla="*/ 2147483647 w 871"/>
              <a:gd name="T75" fmla="*/ 2147483647 h 430"/>
              <a:gd name="T76" fmla="*/ 2147483647 w 871"/>
              <a:gd name="T77" fmla="*/ 2147483647 h 430"/>
              <a:gd name="T78" fmla="*/ 2147483647 w 871"/>
              <a:gd name="T79" fmla="*/ 2147483647 h 430"/>
              <a:gd name="T80" fmla="*/ 2147483647 w 871"/>
              <a:gd name="T81" fmla="*/ 2147483647 h 430"/>
              <a:gd name="T82" fmla="*/ 2147483647 w 871"/>
              <a:gd name="T83" fmla="*/ 2147483647 h 430"/>
              <a:gd name="T84" fmla="*/ 2147483647 w 871"/>
              <a:gd name="T85" fmla="*/ 2147483647 h 430"/>
              <a:gd name="T86" fmla="*/ 2147483647 w 871"/>
              <a:gd name="T87" fmla="*/ 2147483647 h 430"/>
              <a:gd name="T88" fmla="*/ 2147483647 w 871"/>
              <a:gd name="T89" fmla="*/ 2147483647 h 430"/>
              <a:gd name="T90" fmla="*/ 2147483647 w 871"/>
              <a:gd name="T91" fmla="*/ 2147483647 h 430"/>
              <a:gd name="T92" fmla="*/ 2147483647 w 871"/>
              <a:gd name="T93" fmla="*/ 2147483647 h 430"/>
              <a:gd name="T94" fmla="*/ 2147483647 w 871"/>
              <a:gd name="T95" fmla="*/ 2147483647 h 430"/>
              <a:gd name="T96" fmla="*/ 2147483647 w 871"/>
              <a:gd name="T97" fmla="*/ 2147483647 h 4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71"/>
              <a:gd name="T148" fmla="*/ 0 h 430"/>
              <a:gd name="T149" fmla="*/ 871 w 871"/>
              <a:gd name="T150" fmla="*/ 430 h 4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71" h="430">
                <a:moveTo>
                  <a:pt x="821" y="215"/>
                </a:moveTo>
                <a:lnTo>
                  <a:pt x="819" y="195"/>
                </a:lnTo>
                <a:lnTo>
                  <a:pt x="813" y="176"/>
                </a:lnTo>
                <a:lnTo>
                  <a:pt x="803" y="158"/>
                </a:lnTo>
                <a:lnTo>
                  <a:pt x="791" y="140"/>
                </a:lnTo>
                <a:lnTo>
                  <a:pt x="774" y="124"/>
                </a:lnTo>
                <a:lnTo>
                  <a:pt x="754" y="108"/>
                </a:lnTo>
                <a:lnTo>
                  <a:pt x="731" y="93"/>
                </a:lnTo>
                <a:lnTo>
                  <a:pt x="705" y="80"/>
                </a:lnTo>
                <a:lnTo>
                  <a:pt x="678" y="67"/>
                </a:lnTo>
                <a:lnTo>
                  <a:pt x="647" y="56"/>
                </a:lnTo>
                <a:lnTo>
                  <a:pt x="614" y="46"/>
                </a:lnTo>
                <a:lnTo>
                  <a:pt x="580" y="38"/>
                </a:lnTo>
                <a:lnTo>
                  <a:pt x="544" y="32"/>
                </a:lnTo>
                <a:lnTo>
                  <a:pt x="506" y="27"/>
                </a:lnTo>
                <a:lnTo>
                  <a:pt x="467" y="24"/>
                </a:lnTo>
                <a:lnTo>
                  <a:pt x="427" y="23"/>
                </a:lnTo>
                <a:lnTo>
                  <a:pt x="386" y="24"/>
                </a:lnTo>
                <a:lnTo>
                  <a:pt x="347" y="27"/>
                </a:lnTo>
                <a:lnTo>
                  <a:pt x="309" y="32"/>
                </a:lnTo>
                <a:lnTo>
                  <a:pt x="273" y="38"/>
                </a:lnTo>
                <a:lnTo>
                  <a:pt x="239" y="46"/>
                </a:lnTo>
                <a:lnTo>
                  <a:pt x="206" y="56"/>
                </a:lnTo>
                <a:lnTo>
                  <a:pt x="175" y="67"/>
                </a:lnTo>
                <a:lnTo>
                  <a:pt x="148" y="80"/>
                </a:lnTo>
                <a:lnTo>
                  <a:pt x="122" y="93"/>
                </a:lnTo>
                <a:lnTo>
                  <a:pt x="99" y="108"/>
                </a:lnTo>
                <a:lnTo>
                  <a:pt x="79" y="124"/>
                </a:lnTo>
                <a:lnTo>
                  <a:pt x="62" y="140"/>
                </a:lnTo>
                <a:lnTo>
                  <a:pt x="50" y="158"/>
                </a:lnTo>
                <a:lnTo>
                  <a:pt x="40" y="176"/>
                </a:lnTo>
                <a:lnTo>
                  <a:pt x="34" y="195"/>
                </a:lnTo>
                <a:lnTo>
                  <a:pt x="32" y="215"/>
                </a:lnTo>
                <a:lnTo>
                  <a:pt x="34" y="234"/>
                </a:lnTo>
                <a:lnTo>
                  <a:pt x="40" y="253"/>
                </a:lnTo>
                <a:lnTo>
                  <a:pt x="50" y="271"/>
                </a:lnTo>
                <a:lnTo>
                  <a:pt x="62" y="289"/>
                </a:lnTo>
                <a:lnTo>
                  <a:pt x="79" y="306"/>
                </a:lnTo>
                <a:lnTo>
                  <a:pt x="99" y="321"/>
                </a:lnTo>
                <a:lnTo>
                  <a:pt x="122" y="336"/>
                </a:lnTo>
                <a:lnTo>
                  <a:pt x="148" y="350"/>
                </a:lnTo>
                <a:lnTo>
                  <a:pt x="175" y="362"/>
                </a:lnTo>
                <a:lnTo>
                  <a:pt x="206" y="373"/>
                </a:lnTo>
                <a:lnTo>
                  <a:pt x="239" y="383"/>
                </a:lnTo>
                <a:lnTo>
                  <a:pt x="273" y="391"/>
                </a:lnTo>
                <a:lnTo>
                  <a:pt x="309" y="397"/>
                </a:lnTo>
                <a:lnTo>
                  <a:pt x="347" y="402"/>
                </a:lnTo>
                <a:lnTo>
                  <a:pt x="386" y="405"/>
                </a:lnTo>
                <a:lnTo>
                  <a:pt x="427" y="406"/>
                </a:lnTo>
                <a:lnTo>
                  <a:pt x="467" y="405"/>
                </a:lnTo>
                <a:lnTo>
                  <a:pt x="506" y="402"/>
                </a:lnTo>
                <a:lnTo>
                  <a:pt x="544" y="397"/>
                </a:lnTo>
                <a:lnTo>
                  <a:pt x="580" y="391"/>
                </a:lnTo>
                <a:lnTo>
                  <a:pt x="614" y="383"/>
                </a:lnTo>
                <a:lnTo>
                  <a:pt x="647" y="373"/>
                </a:lnTo>
                <a:lnTo>
                  <a:pt x="678" y="362"/>
                </a:lnTo>
                <a:lnTo>
                  <a:pt x="705" y="350"/>
                </a:lnTo>
                <a:lnTo>
                  <a:pt x="731" y="336"/>
                </a:lnTo>
                <a:lnTo>
                  <a:pt x="754" y="321"/>
                </a:lnTo>
                <a:lnTo>
                  <a:pt x="774" y="306"/>
                </a:lnTo>
                <a:lnTo>
                  <a:pt x="791" y="289"/>
                </a:lnTo>
                <a:lnTo>
                  <a:pt x="803" y="271"/>
                </a:lnTo>
                <a:lnTo>
                  <a:pt x="813" y="253"/>
                </a:lnTo>
                <a:lnTo>
                  <a:pt x="819" y="234"/>
                </a:lnTo>
                <a:lnTo>
                  <a:pt x="821" y="215"/>
                </a:lnTo>
                <a:lnTo>
                  <a:pt x="41" y="108"/>
                </a:lnTo>
                <a:lnTo>
                  <a:pt x="38" y="118"/>
                </a:lnTo>
                <a:lnTo>
                  <a:pt x="34" y="128"/>
                </a:lnTo>
                <a:lnTo>
                  <a:pt x="31" y="138"/>
                </a:lnTo>
                <a:lnTo>
                  <a:pt x="27" y="148"/>
                </a:lnTo>
                <a:lnTo>
                  <a:pt x="24" y="158"/>
                </a:lnTo>
                <a:lnTo>
                  <a:pt x="21" y="168"/>
                </a:lnTo>
                <a:lnTo>
                  <a:pt x="19" y="178"/>
                </a:lnTo>
                <a:lnTo>
                  <a:pt x="16" y="189"/>
                </a:lnTo>
                <a:lnTo>
                  <a:pt x="14" y="199"/>
                </a:lnTo>
                <a:lnTo>
                  <a:pt x="11" y="209"/>
                </a:lnTo>
                <a:lnTo>
                  <a:pt x="8" y="220"/>
                </a:lnTo>
                <a:lnTo>
                  <a:pt x="6" y="230"/>
                </a:lnTo>
                <a:lnTo>
                  <a:pt x="5" y="241"/>
                </a:lnTo>
                <a:lnTo>
                  <a:pt x="3" y="251"/>
                </a:lnTo>
                <a:lnTo>
                  <a:pt x="1" y="262"/>
                </a:lnTo>
                <a:lnTo>
                  <a:pt x="0" y="273"/>
                </a:lnTo>
                <a:lnTo>
                  <a:pt x="12" y="291"/>
                </a:lnTo>
                <a:lnTo>
                  <a:pt x="27" y="308"/>
                </a:lnTo>
                <a:lnTo>
                  <a:pt x="45" y="324"/>
                </a:lnTo>
                <a:lnTo>
                  <a:pt x="65" y="339"/>
                </a:lnTo>
                <a:lnTo>
                  <a:pt x="89" y="354"/>
                </a:lnTo>
                <a:lnTo>
                  <a:pt x="114" y="367"/>
                </a:lnTo>
                <a:lnTo>
                  <a:pt x="141" y="379"/>
                </a:lnTo>
                <a:lnTo>
                  <a:pt x="171" y="391"/>
                </a:lnTo>
                <a:lnTo>
                  <a:pt x="203" y="400"/>
                </a:lnTo>
                <a:lnTo>
                  <a:pt x="235" y="408"/>
                </a:lnTo>
                <a:lnTo>
                  <a:pt x="270" y="416"/>
                </a:lnTo>
                <a:lnTo>
                  <a:pt x="306" y="422"/>
                </a:lnTo>
                <a:lnTo>
                  <a:pt x="343" y="426"/>
                </a:lnTo>
                <a:lnTo>
                  <a:pt x="381" y="428"/>
                </a:lnTo>
                <a:lnTo>
                  <a:pt x="420" y="429"/>
                </a:lnTo>
                <a:lnTo>
                  <a:pt x="459" y="429"/>
                </a:lnTo>
                <a:lnTo>
                  <a:pt x="498" y="427"/>
                </a:lnTo>
                <a:lnTo>
                  <a:pt x="536" y="423"/>
                </a:lnTo>
                <a:lnTo>
                  <a:pt x="573" y="418"/>
                </a:lnTo>
                <a:lnTo>
                  <a:pt x="608" y="410"/>
                </a:lnTo>
                <a:lnTo>
                  <a:pt x="642" y="402"/>
                </a:lnTo>
                <a:lnTo>
                  <a:pt x="675" y="393"/>
                </a:lnTo>
                <a:lnTo>
                  <a:pt x="704" y="382"/>
                </a:lnTo>
                <a:lnTo>
                  <a:pt x="733" y="370"/>
                </a:lnTo>
                <a:lnTo>
                  <a:pt x="759" y="357"/>
                </a:lnTo>
                <a:lnTo>
                  <a:pt x="782" y="343"/>
                </a:lnTo>
                <a:lnTo>
                  <a:pt x="803" y="328"/>
                </a:lnTo>
                <a:lnTo>
                  <a:pt x="822" y="312"/>
                </a:lnTo>
                <a:lnTo>
                  <a:pt x="838" y="295"/>
                </a:lnTo>
                <a:lnTo>
                  <a:pt x="851" y="278"/>
                </a:lnTo>
                <a:lnTo>
                  <a:pt x="860" y="260"/>
                </a:lnTo>
                <a:lnTo>
                  <a:pt x="867" y="241"/>
                </a:lnTo>
                <a:lnTo>
                  <a:pt x="870" y="222"/>
                </a:lnTo>
                <a:lnTo>
                  <a:pt x="869" y="203"/>
                </a:lnTo>
                <a:lnTo>
                  <a:pt x="866" y="184"/>
                </a:lnTo>
                <a:lnTo>
                  <a:pt x="858" y="166"/>
                </a:lnTo>
                <a:lnTo>
                  <a:pt x="849" y="149"/>
                </a:lnTo>
                <a:lnTo>
                  <a:pt x="835" y="132"/>
                </a:lnTo>
                <a:lnTo>
                  <a:pt x="819" y="115"/>
                </a:lnTo>
                <a:lnTo>
                  <a:pt x="800" y="100"/>
                </a:lnTo>
                <a:lnTo>
                  <a:pt x="779" y="85"/>
                </a:lnTo>
                <a:lnTo>
                  <a:pt x="755" y="70"/>
                </a:lnTo>
                <a:lnTo>
                  <a:pt x="728" y="58"/>
                </a:lnTo>
                <a:lnTo>
                  <a:pt x="700" y="45"/>
                </a:lnTo>
                <a:lnTo>
                  <a:pt x="669" y="35"/>
                </a:lnTo>
                <a:lnTo>
                  <a:pt x="637" y="25"/>
                </a:lnTo>
                <a:lnTo>
                  <a:pt x="602" y="17"/>
                </a:lnTo>
                <a:lnTo>
                  <a:pt x="565" y="11"/>
                </a:lnTo>
                <a:lnTo>
                  <a:pt x="527" y="5"/>
                </a:lnTo>
                <a:lnTo>
                  <a:pt x="489" y="2"/>
                </a:lnTo>
                <a:lnTo>
                  <a:pt x="451" y="0"/>
                </a:lnTo>
                <a:lnTo>
                  <a:pt x="413" y="0"/>
                </a:lnTo>
                <a:lnTo>
                  <a:pt x="375" y="1"/>
                </a:lnTo>
                <a:lnTo>
                  <a:pt x="338" y="4"/>
                </a:lnTo>
                <a:lnTo>
                  <a:pt x="302" y="8"/>
                </a:lnTo>
                <a:lnTo>
                  <a:pt x="266" y="14"/>
                </a:lnTo>
                <a:lnTo>
                  <a:pt x="232" y="21"/>
                </a:lnTo>
                <a:lnTo>
                  <a:pt x="198" y="30"/>
                </a:lnTo>
                <a:lnTo>
                  <a:pt x="168" y="40"/>
                </a:lnTo>
                <a:lnTo>
                  <a:pt x="138" y="51"/>
                </a:lnTo>
                <a:lnTo>
                  <a:pt x="111" y="64"/>
                </a:lnTo>
                <a:lnTo>
                  <a:pt x="84" y="78"/>
                </a:lnTo>
                <a:lnTo>
                  <a:pt x="61" y="92"/>
                </a:lnTo>
                <a:lnTo>
                  <a:pt x="41" y="108"/>
                </a:lnTo>
                <a:lnTo>
                  <a:pt x="821" y="215"/>
                </a:lnTo>
              </a:path>
            </a:pathLst>
          </a:custGeom>
          <a:solidFill>
            <a:srgbClr val="FF9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Freeform 36"/>
          <p:cNvSpPr>
            <a:spLocks/>
          </p:cNvSpPr>
          <p:nvPr/>
        </p:nvSpPr>
        <p:spPr bwMode="auto">
          <a:xfrm>
            <a:off x="2676525" y="3922713"/>
            <a:ext cx="1254125" cy="609600"/>
          </a:xfrm>
          <a:custGeom>
            <a:avLst/>
            <a:gdLst>
              <a:gd name="T0" fmla="*/ 2147483647 w 790"/>
              <a:gd name="T1" fmla="*/ 2147483647 h 384"/>
              <a:gd name="T2" fmla="*/ 2147483647 w 790"/>
              <a:gd name="T3" fmla="*/ 2147483647 h 384"/>
              <a:gd name="T4" fmla="*/ 2147483647 w 790"/>
              <a:gd name="T5" fmla="*/ 2147483647 h 384"/>
              <a:gd name="T6" fmla="*/ 2147483647 w 790"/>
              <a:gd name="T7" fmla="*/ 2147483647 h 384"/>
              <a:gd name="T8" fmla="*/ 2147483647 w 790"/>
              <a:gd name="T9" fmla="*/ 2147483647 h 384"/>
              <a:gd name="T10" fmla="*/ 2147483647 w 790"/>
              <a:gd name="T11" fmla="*/ 2147483647 h 384"/>
              <a:gd name="T12" fmla="*/ 2147483647 w 790"/>
              <a:gd name="T13" fmla="*/ 2147483647 h 384"/>
              <a:gd name="T14" fmla="*/ 2147483647 w 790"/>
              <a:gd name="T15" fmla="*/ 2147483647 h 384"/>
              <a:gd name="T16" fmla="*/ 2147483647 w 790"/>
              <a:gd name="T17" fmla="*/ 2147483647 h 384"/>
              <a:gd name="T18" fmla="*/ 2147483647 w 790"/>
              <a:gd name="T19" fmla="*/ 2147483647 h 384"/>
              <a:gd name="T20" fmla="*/ 0 w 790"/>
              <a:gd name="T21" fmla="*/ 2147483647 h 384"/>
              <a:gd name="T22" fmla="*/ 2147483647 w 790"/>
              <a:gd name="T23" fmla="*/ 2147483647 h 384"/>
              <a:gd name="T24" fmla="*/ 2147483647 w 790"/>
              <a:gd name="T25" fmla="*/ 2147483647 h 384"/>
              <a:gd name="T26" fmla="*/ 2147483647 w 790"/>
              <a:gd name="T27" fmla="*/ 2147483647 h 384"/>
              <a:gd name="T28" fmla="*/ 2147483647 w 790"/>
              <a:gd name="T29" fmla="*/ 2147483647 h 384"/>
              <a:gd name="T30" fmla="*/ 2147483647 w 790"/>
              <a:gd name="T31" fmla="*/ 2147483647 h 384"/>
              <a:gd name="T32" fmla="*/ 2147483647 w 790"/>
              <a:gd name="T33" fmla="*/ 2147483647 h 384"/>
              <a:gd name="T34" fmla="*/ 2147483647 w 790"/>
              <a:gd name="T35" fmla="*/ 2147483647 h 384"/>
              <a:gd name="T36" fmla="*/ 2147483647 w 790"/>
              <a:gd name="T37" fmla="*/ 2147483647 h 384"/>
              <a:gd name="T38" fmla="*/ 2147483647 w 790"/>
              <a:gd name="T39" fmla="*/ 2147483647 h 384"/>
              <a:gd name="T40" fmla="*/ 2147483647 w 790"/>
              <a:gd name="T41" fmla="*/ 2147483647 h 384"/>
              <a:gd name="T42" fmla="*/ 2147483647 w 790"/>
              <a:gd name="T43" fmla="*/ 2147483647 h 384"/>
              <a:gd name="T44" fmla="*/ 2147483647 w 790"/>
              <a:gd name="T45" fmla="*/ 2147483647 h 384"/>
              <a:gd name="T46" fmla="*/ 2147483647 w 790"/>
              <a:gd name="T47" fmla="*/ 2147483647 h 384"/>
              <a:gd name="T48" fmla="*/ 2147483647 w 790"/>
              <a:gd name="T49" fmla="*/ 2147483647 h 384"/>
              <a:gd name="T50" fmla="*/ 2147483647 w 790"/>
              <a:gd name="T51" fmla="*/ 2147483647 h 384"/>
              <a:gd name="T52" fmla="*/ 2147483647 w 790"/>
              <a:gd name="T53" fmla="*/ 2147483647 h 384"/>
              <a:gd name="T54" fmla="*/ 2147483647 w 790"/>
              <a:gd name="T55" fmla="*/ 2147483647 h 384"/>
              <a:gd name="T56" fmla="*/ 2147483647 w 790"/>
              <a:gd name="T57" fmla="*/ 2147483647 h 384"/>
              <a:gd name="T58" fmla="*/ 2147483647 w 790"/>
              <a:gd name="T59" fmla="*/ 2147483647 h 384"/>
              <a:gd name="T60" fmla="*/ 2147483647 w 790"/>
              <a:gd name="T61" fmla="*/ 2147483647 h 384"/>
              <a:gd name="T62" fmla="*/ 2147483647 w 790"/>
              <a:gd name="T63" fmla="*/ 2147483647 h 384"/>
              <a:gd name="T64" fmla="*/ 2147483647 w 790"/>
              <a:gd name="T65" fmla="*/ 2147483647 h 384"/>
              <a:gd name="T66" fmla="*/ 2147483647 w 790"/>
              <a:gd name="T67" fmla="*/ 2147483647 h 384"/>
              <a:gd name="T68" fmla="*/ 2147483647 w 790"/>
              <a:gd name="T69" fmla="*/ 2147483647 h 384"/>
              <a:gd name="T70" fmla="*/ 2147483647 w 790"/>
              <a:gd name="T71" fmla="*/ 2147483647 h 384"/>
              <a:gd name="T72" fmla="*/ 2147483647 w 790"/>
              <a:gd name="T73" fmla="*/ 2147483647 h 384"/>
              <a:gd name="T74" fmla="*/ 2147483647 w 790"/>
              <a:gd name="T75" fmla="*/ 2147483647 h 384"/>
              <a:gd name="T76" fmla="*/ 2147483647 w 790"/>
              <a:gd name="T77" fmla="*/ 2147483647 h 384"/>
              <a:gd name="T78" fmla="*/ 2147483647 w 790"/>
              <a:gd name="T79" fmla="*/ 2147483647 h 384"/>
              <a:gd name="T80" fmla="*/ 2147483647 w 790"/>
              <a:gd name="T81" fmla="*/ 2147483647 h 384"/>
              <a:gd name="T82" fmla="*/ 2147483647 w 790"/>
              <a:gd name="T83" fmla="*/ 2147483647 h 384"/>
              <a:gd name="T84" fmla="*/ 2147483647 w 790"/>
              <a:gd name="T85" fmla="*/ 2147483647 h 3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0"/>
              <a:gd name="T130" fmla="*/ 0 h 384"/>
              <a:gd name="T131" fmla="*/ 790 w 790"/>
              <a:gd name="T132" fmla="*/ 384 h 3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0" h="384">
                <a:moveTo>
                  <a:pt x="789" y="192"/>
                </a:moveTo>
                <a:lnTo>
                  <a:pt x="787" y="172"/>
                </a:lnTo>
                <a:lnTo>
                  <a:pt x="781" y="153"/>
                </a:lnTo>
                <a:lnTo>
                  <a:pt x="771" y="135"/>
                </a:lnTo>
                <a:lnTo>
                  <a:pt x="759" y="117"/>
                </a:lnTo>
                <a:lnTo>
                  <a:pt x="742" y="101"/>
                </a:lnTo>
                <a:lnTo>
                  <a:pt x="722" y="85"/>
                </a:lnTo>
                <a:lnTo>
                  <a:pt x="699" y="70"/>
                </a:lnTo>
                <a:lnTo>
                  <a:pt x="673" y="57"/>
                </a:lnTo>
                <a:lnTo>
                  <a:pt x="646" y="44"/>
                </a:lnTo>
                <a:lnTo>
                  <a:pt x="615" y="33"/>
                </a:lnTo>
                <a:lnTo>
                  <a:pt x="582" y="23"/>
                </a:lnTo>
                <a:lnTo>
                  <a:pt x="548" y="15"/>
                </a:lnTo>
                <a:lnTo>
                  <a:pt x="512" y="9"/>
                </a:lnTo>
                <a:lnTo>
                  <a:pt x="474" y="4"/>
                </a:lnTo>
                <a:lnTo>
                  <a:pt x="435" y="1"/>
                </a:lnTo>
                <a:lnTo>
                  <a:pt x="395" y="0"/>
                </a:lnTo>
                <a:lnTo>
                  <a:pt x="354" y="1"/>
                </a:lnTo>
                <a:lnTo>
                  <a:pt x="315" y="4"/>
                </a:lnTo>
                <a:lnTo>
                  <a:pt x="277" y="9"/>
                </a:lnTo>
                <a:lnTo>
                  <a:pt x="241" y="15"/>
                </a:lnTo>
                <a:lnTo>
                  <a:pt x="207" y="23"/>
                </a:lnTo>
                <a:lnTo>
                  <a:pt x="174" y="33"/>
                </a:lnTo>
                <a:lnTo>
                  <a:pt x="143" y="44"/>
                </a:lnTo>
                <a:lnTo>
                  <a:pt x="116" y="57"/>
                </a:lnTo>
                <a:lnTo>
                  <a:pt x="90" y="70"/>
                </a:lnTo>
                <a:lnTo>
                  <a:pt x="67" y="85"/>
                </a:lnTo>
                <a:lnTo>
                  <a:pt x="47" y="101"/>
                </a:lnTo>
                <a:lnTo>
                  <a:pt x="30" y="117"/>
                </a:lnTo>
                <a:lnTo>
                  <a:pt x="18" y="135"/>
                </a:lnTo>
                <a:lnTo>
                  <a:pt x="8" y="153"/>
                </a:lnTo>
                <a:lnTo>
                  <a:pt x="2" y="172"/>
                </a:lnTo>
                <a:lnTo>
                  <a:pt x="0" y="192"/>
                </a:lnTo>
                <a:lnTo>
                  <a:pt x="2" y="211"/>
                </a:lnTo>
                <a:lnTo>
                  <a:pt x="8" y="230"/>
                </a:lnTo>
                <a:lnTo>
                  <a:pt x="18" y="248"/>
                </a:lnTo>
                <a:lnTo>
                  <a:pt x="30" y="266"/>
                </a:lnTo>
                <a:lnTo>
                  <a:pt x="47" y="283"/>
                </a:lnTo>
                <a:lnTo>
                  <a:pt x="67" y="298"/>
                </a:lnTo>
                <a:lnTo>
                  <a:pt x="90" y="313"/>
                </a:lnTo>
                <a:lnTo>
                  <a:pt x="116" y="327"/>
                </a:lnTo>
                <a:lnTo>
                  <a:pt x="143" y="339"/>
                </a:lnTo>
                <a:lnTo>
                  <a:pt x="174" y="350"/>
                </a:lnTo>
                <a:lnTo>
                  <a:pt x="207" y="360"/>
                </a:lnTo>
                <a:lnTo>
                  <a:pt x="241" y="368"/>
                </a:lnTo>
                <a:lnTo>
                  <a:pt x="277" y="374"/>
                </a:lnTo>
                <a:lnTo>
                  <a:pt x="315" y="379"/>
                </a:lnTo>
                <a:lnTo>
                  <a:pt x="354" y="382"/>
                </a:lnTo>
                <a:lnTo>
                  <a:pt x="395" y="383"/>
                </a:lnTo>
                <a:lnTo>
                  <a:pt x="435" y="382"/>
                </a:lnTo>
                <a:lnTo>
                  <a:pt x="474" y="379"/>
                </a:lnTo>
                <a:lnTo>
                  <a:pt x="512" y="374"/>
                </a:lnTo>
                <a:lnTo>
                  <a:pt x="548" y="368"/>
                </a:lnTo>
                <a:lnTo>
                  <a:pt x="582" y="360"/>
                </a:lnTo>
                <a:lnTo>
                  <a:pt x="615" y="350"/>
                </a:lnTo>
                <a:lnTo>
                  <a:pt x="646" y="339"/>
                </a:lnTo>
                <a:lnTo>
                  <a:pt x="673" y="327"/>
                </a:lnTo>
                <a:lnTo>
                  <a:pt x="699" y="313"/>
                </a:lnTo>
                <a:lnTo>
                  <a:pt x="722" y="298"/>
                </a:lnTo>
                <a:lnTo>
                  <a:pt x="742" y="283"/>
                </a:lnTo>
                <a:lnTo>
                  <a:pt x="759" y="266"/>
                </a:lnTo>
                <a:lnTo>
                  <a:pt x="771" y="248"/>
                </a:lnTo>
                <a:lnTo>
                  <a:pt x="781" y="230"/>
                </a:lnTo>
                <a:lnTo>
                  <a:pt x="787" y="211"/>
                </a:lnTo>
                <a:lnTo>
                  <a:pt x="789" y="192"/>
                </a:lnTo>
                <a:lnTo>
                  <a:pt x="740" y="192"/>
                </a:lnTo>
                <a:lnTo>
                  <a:pt x="738" y="175"/>
                </a:lnTo>
                <a:lnTo>
                  <a:pt x="732" y="158"/>
                </a:lnTo>
                <a:lnTo>
                  <a:pt x="724" y="142"/>
                </a:lnTo>
                <a:lnTo>
                  <a:pt x="712" y="127"/>
                </a:lnTo>
                <a:lnTo>
                  <a:pt x="698" y="112"/>
                </a:lnTo>
                <a:lnTo>
                  <a:pt x="681" y="98"/>
                </a:lnTo>
                <a:lnTo>
                  <a:pt x="661" y="85"/>
                </a:lnTo>
                <a:lnTo>
                  <a:pt x="638" y="73"/>
                </a:lnTo>
                <a:lnTo>
                  <a:pt x="614" y="63"/>
                </a:lnTo>
                <a:lnTo>
                  <a:pt x="588" y="53"/>
                </a:lnTo>
                <a:lnTo>
                  <a:pt x="559" y="45"/>
                </a:lnTo>
                <a:lnTo>
                  <a:pt x="529" y="38"/>
                </a:lnTo>
                <a:lnTo>
                  <a:pt x="497" y="32"/>
                </a:lnTo>
                <a:lnTo>
                  <a:pt x="464" y="28"/>
                </a:lnTo>
                <a:lnTo>
                  <a:pt x="429" y="25"/>
                </a:lnTo>
                <a:lnTo>
                  <a:pt x="395" y="24"/>
                </a:lnTo>
                <a:lnTo>
                  <a:pt x="360" y="25"/>
                </a:lnTo>
                <a:lnTo>
                  <a:pt x="325" y="28"/>
                </a:lnTo>
                <a:lnTo>
                  <a:pt x="292" y="32"/>
                </a:lnTo>
                <a:lnTo>
                  <a:pt x="260" y="38"/>
                </a:lnTo>
                <a:lnTo>
                  <a:pt x="230" y="45"/>
                </a:lnTo>
                <a:lnTo>
                  <a:pt x="201" y="53"/>
                </a:lnTo>
                <a:lnTo>
                  <a:pt x="175" y="63"/>
                </a:lnTo>
                <a:lnTo>
                  <a:pt x="151" y="73"/>
                </a:lnTo>
                <a:lnTo>
                  <a:pt x="128" y="85"/>
                </a:lnTo>
                <a:lnTo>
                  <a:pt x="108" y="98"/>
                </a:lnTo>
                <a:lnTo>
                  <a:pt x="91" y="112"/>
                </a:lnTo>
                <a:lnTo>
                  <a:pt x="77" y="127"/>
                </a:lnTo>
                <a:lnTo>
                  <a:pt x="65" y="142"/>
                </a:lnTo>
                <a:lnTo>
                  <a:pt x="57" y="158"/>
                </a:lnTo>
                <a:lnTo>
                  <a:pt x="51" y="175"/>
                </a:lnTo>
                <a:lnTo>
                  <a:pt x="49" y="192"/>
                </a:lnTo>
                <a:lnTo>
                  <a:pt x="51" y="208"/>
                </a:lnTo>
                <a:lnTo>
                  <a:pt x="57" y="225"/>
                </a:lnTo>
                <a:lnTo>
                  <a:pt x="65" y="241"/>
                </a:lnTo>
                <a:lnTo>
                  <a:pt x="77" y="257"/>
                </a:lnTo>
                <a:lnTo>
                  <a:pt x="91" y="271"/>
                </a:lnTo>
                <a:lnTo>
                  <a:pt x="108" y="285"/>
                </a:lnTo>
                <a:lnTo>
                  <a:pt x="128" y="298"/>
                </a:lnTo>
                <a:lnTo>
                  <a:pt x="151" y="310"/>
                </a:lnTo>
                <a:lnTo>
                  <a:pt x="175" y="320"/>
                </a:lnTo>
                <a:lnTo>
                  <a:pt x="201" y="330"/>
                </a:lnTo>
                <a:lnTo>
                  <a:pt x="230" y="338"/>
                </a:lnTo>
                <a:lnTo>
                  <a:pt x="260" y="346"/>
                </a:lnTo>
                <a:lnTo>
                  <a:pt x="292" y="351"/>
                </a:lnTo>
                <a:lnTo>
                  <a:pt x="325" y="355"/>
                </a:lnTo>
                <a:lnTo>
                  <a:pt x="360" y="358"/>
                </a:lnTo>
                <a:lnTo>
                  <a:pt x="395" y="359"/>
                </a:lnTo>
                <a:lnTo>
                  <a:pt x="429" y="358"/>
                </a:lnTo>
                <a:lnTo>
                  <a:pt x="464" y="355"/>
                </a:lnTo>
                <a:lnTo>
                  <a:pt x="497" y="351"/>
                </a:lnTo>
                <a:lnTo>
                  <a:pt x="529" y="346"/>
                </a:lnTo>
                <a:lnTo>
                  <a:pt x="559" y="338"/>
                </a:lnTo>
                <a:lnTo>
                  <a:pt x="588" y="330"/>
                </a:lnTo>
                <a:lnTo>
                  <a:pt x="614" y="320"/>
                </a:lnTo>
                <a:lnTo>
                  <a:pt x="638" y="310"/>
                </a:lnTo>
                <a:lnTo>
                  <a:pt x="661" y="298"/>
                </a:lnTo>
                <a:lnTo>
                  <a:pt x="681" y="285"/>
                </a:lnTo>
                <a:lnTo>
                  <a:pt x="698" y="271"/>
                </a:lnTo>
                <a:lnTo>
                  <a:pt x="712" y="257"/>
                </a:lnTo>
                <a:lnTo>
                  <a:pt x="724" y="241"/>
                </a:lnTo>
                <a:lnTo>
                  <a:pt x="732" y="225"/>
                </a:lnTo>
                <a:lnTo>
                  <a:pt x="738" y="208"/>
                </a:lnTo>
                <a:lnTo>
                  <a:pt x="740" y="192"/>
                </a:lnTo>
                <a:lnTo>
                  <a:pt x="789" y="192"/>
                </a:ln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Freeform 37"/>
          <p:cNvSpPr>
            <a:spLocks/>
          </p:cNvSpPr>
          <p:nvPr/>
        </p:nvSpPr>
        <p:spPr bwMode="auto">
          <a:xfrm>
            <a:off x="2754313" y="3960813"/>
            <a:ext cx="1098550" cy="533400"/>
          </a:xfrm>
          <a:custGeom>
            <a:avLst/>
            <a:gdLst>
              <a:gd name="T0" fmla="*/ 2147483647 w 692"/>
              <a:gd name="T1" fmla="*/ 2147483647 h 336"/>
              <a:gd name="T2" fmla="*/ 2147483647 w 692"/>
              <a:gd name="T3" fmla="*/ 2147483647 h 336"/>
              <a:gd name="T4" fmla="*/ 2147483647 w 692"/>
              <a:gd name="T5" fmla="*/ 2147483647 h 336"/>
              <a:gd name="T6" fmla="*/ 2147483647 w 692"/>
              <a:gd name="T7" fmla="*/ 2147483647 h 336"/>
              <a:gd name="T8" fmla="*/ 2147483647 w 692"/>
              <a:gd name="T9" fmla="*/ 2147483647 h 336"/>
              <a:gd name="T10" fmla="*/ 2147483647 w 692"/>
              <a:gd name="T11" fmla="*/ 2147483647 h 336"/>
              <a:gd name="T12" fmla="*/ 2147483647 w 692"/>
              <a:gd name="T13" fmla="*/ 2147483647 h 336"/>
              <a:gd name="T14" fmla="*/ 2147483647 w 692"/>
              <a:gd name="T15" fmla="*/ 2147483647 h 336"/>
              <a:gd name="T16" fmla="*/ 2147483647 w 692"/>
              <a:gd name="T17" fmla="*/ 2147483647 h 336"/>
              <a:gd name="T18" fmla="*/ 2147483647 w 692"/>
              <a:gd name="T19" fmla="*/ 2147483647 h 336"/>
              <a:gd name="T20" fmla="*/ 0 w 692"/>
              <a:gd name="T21" fmla="*/ 2147483647 h 336"/>
              <a:gd name="T22" fmla="*/ 2147483647 w 692"/>
              <a:gd name="T23" fmla="*/ 2147483647 h 336"/>
              <a:gd name="T24" fmla="*/ 2147483647 w 692"/>
              <a:gd name="T25" fmla="*/ 2147483647 h 336"/>
              <a:gd name="T26" fmla="*/ 2147483647 w 692"/>
              <a:gd name="T27" fmla="*/ 2147483647 h 336"/>
              <a:gd name="T28" fmla="*/ 2147483647 w 692"/>
              <a:gd name="T29" fmla="*/ 2147483647 h 336"/>
              <a:gd name="T30" fmla="*/ 2147483647 w 692"/>
              <a:gd name="T31" fmla="*/ 2147483647 h 336"/>
              <a:gd name="T32" fmla="*/ 2147483647 w 692"/>
              <a:gd name="T33" fmla="*/ 2147483647 h 336"/>
              <a:gd name="T34" fmla="*/ 2147483647 w 692"/>
              <a:gd name="T35" fmla="*/ 2147483647 h 336"/>
              <a:gd name="T36" fmla="*/ 2147483647 w 692"/>
              <a:gd name="T37" fmla="*/ 2147483647 h 336"/>
              <a:gd name="T38" fmla="*/ 2147483647 w 692"/>
              <a:gd name="T39" fmla="*/ 2147483647 h 336"/>
              <a:gd name="T40" fmla="*/ 2147483647 w 692"/>
              <a:gd name="T41" fmla="*/ 2147483647 h 336"/>
              <a:gd name="T42" fmla="*/ 2147483647 w 692"/>
              <a:gd name="T43" fmla="*/ 2147483647 h 336"/>
              <a:gd name="T44" fmla="*/ 2147483647 w 692"/>
              <a:gd name="T45" fmla="*/ 2147483647 h 336"/>
              <a:gd name="T46" fmla="*/ 2147483647 w 692"/>
              <a:gd name="T47" fmla="*/ 2147483647 h 336"/>
              <a:gd name="T48" fmla="*/ 2147483647 w 692"/>
              <a:gd name="T49" fmla="*/ 2147483647 h 336"/>
              <a:gd name="T50" fmla="*/ 2147483647 w 692"/>
              <a:gd name="T51" fmla="*/ 2147483647 h 336"/>
              <a:gd name="T52" fmla="*/ 2147483647 w 692"/>
              <a:gd name="T53" fmla="*/ 2147483647 h 336"/>
              <a:gd name="T54" fmla="*/ 2147483647 w 692"/>
              <a:gd name="T55" fmla="*/ 2147483647 h 336"/>
              <a:gd name="T56" fmla="*/ 2147483647 w 692"/>
              <a:gd name="T57" fmla="*/ 2147483647 h 336"/>
              <a:gd name="T58" fmla="*/ 2147483647 w 692"/>
              <a:gd name="T59" fmla="*/ 2147483647 h 336"/>
              <a:gd name="T60" fmla="*/ 2147483647 w 692"/>
              <a:gd name="T61" fmla="*/ 2147483647 h 336"/>
              <a:gd name="T62" fmla="*/ 2147483647 w 692"/>
              <a:gd name="T63" fmla="*/ 2147483647 h 336"/>
              <a:gd name="T64" fmla="*/ 2147483647 w 692"/>
              <a:gd name="T65" fmla="*/ 2147483647 h 336"/>
              <a:gd name="T66" fmla="*/ 2147483647 w 692"/>
              <a:gd name="T67" fmla="*/ 2147483647 h 336"/>
              <a:gd name="T68" fmla="*/ 2147483647 w 692"/>
              <a:gd name="T69" fmla="*/ 2147483647 h 336"/>
              <a:gd name="T70" fmla="*/ 2147483647 w 692"/>
              <a:gd name="T71" fmla="*/ 2147483647 h 336"/>
              <a:gd name="T72" fmla="*/ 2147483647 w 692"/>
              <a:gd name="T73" fmla="*/ 2147483647 h 336"/>
              <a:gd name="T74" fmla="*/ 2147483647 w 692"/>
              <a:gd name="T75" fmla="*/ 2147483647 h 336"/>
              <a:gd name="T76" fmla="*/ 2147483647 w 692"/>
              <a:gd name="T77" fmla="*/ 2147483647 h 336"/>
              <a:gd name="T78" fmla="*/ 2147483647 w 692"/>
              <a:gd name="T79" fmla="*/ 2147483647 h 336"/>
              <a:gd name="T80" fmla="*/ 2147483647 w 692"/>
              <a:gd name="T81" fmla="*/ 2147483647 h 336"/>
              <a:gd name="T82" fmla="*/ 2147483647 w 692"/>
              <a:gd name="T83" fmla="*/ 2147483647 h 336"/>
              <a:gd name="T84" fmla="*/ 2147483647 w 692"/>
              <a:gd name="T85" fmla="*/ 2147483647 h 3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2"/>
              <a:gd name="T130" fmla="*/ 0 h 336"/>
              <a:gd name="T131" fmla="*/ 692 w 692"/>
              <a:gd name="T132" fmla="*/ 336 h 3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2" h="336">
                <a:moveTo>
                  <a:pt x="691" y="168"/>
                </a:moveTo>
                <a:lnTo>
                  <a:pt x="689" y="151"/>
                </a:lnTo>
                <a:lnTo>
                  <a:pt x="683" y="134"/>
                </a:lnTo>
                <a:lnTo>
                  <a:pt x="675" y="118"/>
                </a:lnTo>
                <a:lnTo>
                  <a:pt x="663" y="103"/>
                </a:lnTo>
                <a:lnTo>
                  <a:pt x="649" y="88"/>
                </a:lnTo>
                <a:lnTo>
                  <a:pt x="632" y="74"/>
                </a:lnTo>
                <a:lnTo>
                  <a:pt x="612" y="61"/>
                </a:lnTo>
                <a:lnTo>
                  <a:pt x="589" y="49"/>
                </a:lnTo>
                <a:lnTo>
                  <a:pt x="565" y="39"/>
                </a:lnTo>
                <a:lnTo>
                  <a:pt x="539" y="29"/>
                </a:lnTo>
                <a:lnTo>
                  <a:pt x="510" y="21"/>
                </a:lnTo>
                <a:lnTo>
                  <a:pt x="480" y="14"/>
                </a:lnTo>
                <a:lnTo>
                  <a:pt x="448" y="8"/>
                </a:lnTo>
                <a:lnTo>
                  <a:pt x="415" y="4"/>
                </a:lnTo>
                <a:lnTo>
                  <a:pt x="380" y="1"/>
                </a:lnTo>
                <a:lnTo>
                  <a:pt x="346" y="0"/>
                </a:lnTo>
                <a:lnTo>
                  <a:pt x="311" y="1"/>
                </a:lnTo>
                <a:lnTo>
                  <a:pt x="276" y="4"/>
                </a:lnTo>
                <a:lnTo>
                  <a:pt x="243" y="8"/>
                </a:lnTo>
                <a:lnTo>
                  <a:pt x="211" y="14"/>
                </a:lnTo>
                <a:lnTo>
                  <a:pt x="181" y="21"/>
                </a:lnTo>
                <a:lnTo>
                  <a:pt x="152" y="29"/>
                </a:lnTo>
                <a:lnTo>
                  <a:pt x="126" y="39"/>
                </a:lnTo>
                <a:lnTo>
                  <a:pt x="102" y="49"/>
                </a:lnTo>
                <a:lnTo>
                  <a:pt x="79" y="61"/>
                </a:lnTo>
                <a:lnTo>
                  <a:pt x="59" y="74"/>
                </a:lnTo>
                <a:lnTo>
                  <a:pt x="42" y="88"/>
                </a:lnTo>
                <a:lnTo>
                  <a:pt x="28" y="103"/>
                </a:lnTo>
                <a:lnTo>
                  <a:pt x="16" y="118"/>
                </a:lnTo>
                <a:lnTo>
                  <a:pt x="8" y="134"/>
                </a:lnTo>
                <a:lnTo>
                  <a:pt x="2" y="151"/>
                </a:lnTo>
                <a:lnTo>
                  <a:pt x="0" y="168"/>
                </a:lnTo>
                <a:lnTo>
                  <a:pt x="2" y="184"/>
                </a:lnTo>
                <a:lnTo>
                  <a:pt x="8" y="201"/>
                </a:lnTo>
                <a:lnTo>
                  <a:pt x="16" y="217"/>
                </a:lnTo>
                <a:lnTo>
                  <a:pt x="28" y="233"/>
                </a:lnTo>
                <a:lnTo>
                  <a:pt x="42" y="247"/>
                </a:lnTo>
                <a:lnTo>
                  <a:pt x="59" y="261"/>
                </a:lnTo>
                <a:lnTo>
                  <a:pt x="79" y="274"/>
                </a:lnTo>
                <a:lnTo>
                  <a:pt x="102" y="286"/>
                </a:lnTo>
                <a:lnTo>
                  <a:pt x="126" y="296"/>
                </a:lnTo>
                <a:lnTo>
                  <a:pt x="152" y="306"/>
                </a:lnTo>
                <a:lnTo>
                  <a:pt x="181" y="314"/>
                </a:lnTo>
                <a:lnTo>
                  <a:pt x="211" y="322"/>
                </a:lnTo>
                <a:lnTo>
                  <a:pt x="243" y="327"/>
                </a:lnTo>
                <a:lnTo>
                  <a:pt x="276" y="331"/>
                </a:lnTo>
                <a:lnTo>
                  <a:pt x="311" y="334"/>
                </a:lnTo>
                <a:lnTo>
                  <a:pt x="346" y="335"/>
                </a:lnTo>
                <a:lnTo>
                  <a:pt x="380" y="334"/>
                </a:lnTo>
                <a:lnTo>
                  <a:pt x="415" y="331"/>
                </a:lnTo>
                <a:lnTo>
                  <a:pt x="448" y="327"/>
                </a:lnTo>
                <a:lnTo>
                  <a:pt x="480" y="322"/>
                </a:lnTo>
                <a:lnTo>
                  <a:pt x="510" y="314"/>
                </a:lnTo>
                <a:lnTo>
                  <a:pt x="539" y="306"/>
                </a:lnTo>
                <a:lnTo>
                  <a:pt x="565" y="296"/>
                </a:lnTo>
                <a:lnTo>
                  <a:pt x="589" y="286"/>
                </a:lnTo>
                <a:lnTo>
                  <a:pt x="612" y="274"/>
                </a:lnTo>
                <a:lnTo>
                  <a:pt x="632" y="261"/>
                </a:lnTo>
                <a:lnTo>
                  <a:pt x="649" y="247"/>
                </a:lnTo>
                <a:lnTo>
                  <a:pt x="663" y="233"/>
                </a:lnTo>
                <a:lnTo>
                  <a:pt x="675" y="217"/>
                </a:lnTo>
                <a:lnTo>
                  <a:pt x="683" y="201"/>
                </a:lnTo>
                <a:lnTo>
                  <a:pt x="689" y="184"/>
                </a:lnTo>
                <a:lnTo>
                  <a:pt x="691" y="168"/>
                </a:lnTo>
                <a:lnTo>
                  <a:pt x="641" y="168"/>
                </a:lnTo>
                <a:lnTo>
                  <a:pt x="640" y="153"/>
                </a:lnTo>
                <a:lnTo>
                  <a:pt x="635" y="139"/>
                </a:lnTo>
                <a:lnTo>
                  <a:pt x="627" y="125"/>
                </a:lnTo>
                <a:lnTo>
                  <a:pt x="618" y="112"/>
                </a:lnTo>
                <a:lnTo>
                  <a:pt x="605" y="100"/>
                </a:lnTo>
                <a:lnTo>
                  <a:pt x="590" y="88"/>
                </a:lnTo>
                <a:lnTo>
                  <a:pt x="574" y="77"/>
                </a:lnTo>
                <a:lnTo>
                  <a:pt x="555" y="66"/>
                </a:lnTo>
                <a:lnTo>
                  <a:pt x="533" y="57"/>
                </a:lnTo>
                <a:lnTo>
                  <a:pt x="510" y="49"/>
                </a:lnTo>
                <a:lnTo>
                  <a:pt x="486" y="42"/>
                </a:lnTo>
                <a:lnTo>
                  <a:pt x="461" y="36"/>
                </a:lnTo>
                <a:lnTo>
                  <a:pt x="433" y="31"/>
                </a:lnTo>
                <a:lnTo>
                  <a:pt x="405" y="27"/>
                </a:lnTo>
                <a:lnTo>
                  <a:pt x="376" y="25"/>
                </a:lnTo>
                <a:lnTo>
                  <a:pt x="346" y="24"/>
                </a:lnTo>
                <a:lnTo>
                  <a:pt x="315" y="25"/>
                </a:lnTo>
                <a:lnTo>
                  <a:pt x="286" y="27"/>
                </a:lnTo>
                <a:lnTo>
                  <a:pt x="258" y="31"/>
                </a:lnTo>
                <a:lnTo>
                  <a:pt x="230" y="36"/>
                </a:lnTo>
                <a:lnTo>
                  <a:pt x="205" y="42"/>
                </a:lnTo>
                <a:lnTo>
                  <a:pt x="181" y="49"/>
                </a:lnTo>
                <a:lnTo>
                  <a:pt x="158" y="57"/>
                </a:lnTo>
                <a:lnTo>
                  <a:pt x="136" y="66"/>
                </a:lnTo>
                <a:lnTo>
                  <a:pt x="117" y="77"/>
                </a:lnTo>
                <a:lnTo>
                  <a:pt x="101" y="88"/>
                </a:lnTo>
                <a:lnTo>
                  <a:pt x="86" y="100"/>
                </a:lnTo>
                <a:lnTo>
                  <a:pt x="73" y="112"/>
                </a:lnTo>
                <a:lnTo>
                  <a:pt x="64" y="125"/>
                </a:lnTo>
                <a:lnTo>
                  <a:pt x="56" y="139"/>
                </a:lnTo>
                <a:lnTo>
                  <a:pt x="51" y="153"/>
                </a:lnTo>
                <a:lnTo>
                  <a:pt x="50" y="168"/>
                </a:lnTo>
                <a:lnTo>
                  <a:pt x="51" y="182"/>
                </a:lnTo>
                <a:lnTo>
                  <a:pt x="56" y="196"/>
                </a:lnTo>
                <a:lnTo>
                  <a:pt x="64" y="210"/>
                </a:lnTo>
                <a:lnTo>
                  <a:pt x="73" y="223"/>
                </a:lnTo>
                <a:lnTo>
                  <a:pt x="86" y="236"/>
                </a:lnTo>
                <a:lnTo>
                  <a:pt x="101" y="247"/>
                </a:lnTo>
                <a:lnTo>
                  <a:pt x="117" y="259"/>
                </a:lnTo>
                <a:lnTo>
                  <a:pt x="136" y="269"/>
                </a:lnTo>
                <a:lnTo>
                  <a:pt x="158" y="278"/>
                </a:lnTo>
                <a:lnTo>
                  <a:pt x="181" y="286"/>
                </a:lnTo>
                <a:lnTo>
                  <a:pt x="205" y="293"/>
                </a:lnTo>
                <a:lnTo>
                  <a:pt x="230" y="300"/>
                </a:lnTo>
                <a:lnTo>
                  <a:pt x="258" y="304"/>
                </a:lnTo>
                <a:lnTo>
                  <a:pt x="286" y="308"/>
                </a:lnTo>
                <a:lnTo>
                  <a:pt x="315" y="310"/>
                </a:lnTo>
                <a:lnTo>
                  <a:pt x="346" y="311"/>
                </a:lnTo>
                <a:lnTo>
                  <a:pt x="376" y="310"/>
                </a:lnTo>
                <a:lnTo>
                  <a:pt x="405" y="308"/>
                </a:lnTo>
                <a:lnTo>
                  <a:pt x="433" y="304"/>
                </a:lnTo>
                <a:lnTo>
                  <a:pt x="461" y="300"/>
                </a:lnTo>
                <a:lnTo>
                  <a:pt x="486" y="293"/>
                </a:lnTo>
                <a:lnTo>
                  <a:pt x="510" y="286"/>
                </a:lnTo>
                <a:lnTo>
                  <a:pt x="533" y="278"/>
                </a:lnTo>
                <a:lnTo>
                  <a:pt x="555" y="269"/>
                </a:lnTo>
                <a:lnTo>
                  <a:pt x="574" y="259"/>
                </a:lnTo>
                <a:lnTo>
                  <a:pt x="590" y="247"/>
                </a:lnTo>
                <a:lnTo>
                  <a:pt x="605" y="236"/>
                </a:lnTo>
                <a:lnTo>
                  <a:pt x="618" y="223"/>
                </a:lnTo>
                <a:lnTo>
                  <a:pt x="627" y="210"/>
                </a:lnTo>
                <a:lnTo>
                  <a:pt x="635" y="196"/>
                </a:lnTo>
                <a:lnTo>
                  <a:pt x="640" y="182"/>
                </a:lnTo>
                <a:lnTo>
                  <a:pt x="641" y="168"/>
                </a:lnTo>
                <a:lnTo>
                  <a:pt x="691" y="168"/>
                </a:lnTo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38"/>
          <p:cNvSpPr>
            <a:spLocks/>
          </p:cNvSpPr>
          <p:nvPr/>
        </p:nvSpPr>
        <p:spPr bwMode="auto">
          <a:xfrm>
            <a:off x="2833688" y="3998913"/>
            <a:ext cx="939800" cy="457200"/>
          </a:xfrm>
          <a:custGeom>
            <a:avLst/>
            <a:gdLst>
              <a:gd name="T0" fmla="*/ 2147483647 w 592"/>
              <a:gd name="T1" fmla="*/ 2147483647 h 288"/>
              <a:gd name="T2" fmla="*/ 2147483647 w 592"/>
              <a:gd name="T3" fmla="*/ 2147483647 h 288"/>
              <a:gd name="T4" fmla="*/ 2147483647 w 592"/>
              <a:gd name="T5" fmla="*/ 2147483647 h 288"/>
              <a:gd name="T6" fmla="*/ 2147483647 w 592"/>
              <a:gd name="T7" fmla="*/ 2147483647 h 288"/>
              <a:gd name="T8" fmla="*/ 2147483647 w 592"/>
              <a:gd name="T9" fmla="*/ 2147483647 h 288"/>
              <a:gd name="T10" fmla="*/ 2147483647 w 592"/>
              <a:gd name="T11" fmla="*/ 2147483647 h 288"/>
              <a:gd name="T12" fmla="*/ 2147483647 w 592"/>
              <a:gd name="T13" fmla="*/ 2147483647 h 288"/>
              <a:gd name="T14" fmla="*/ 2147483647 w 592"/>
              <a:gd name="T15" fmla="*/ 2147483647 h 288"/>
              <a:gd name="T16" fmla="*/ 2147483647 w 592"/>
              <a:gd name="T17" fmla="*/ 2147483647 h 288"/>
              <a:gd name="T18" fmla="*/ 2147483647 w 592"/>
              <a:gd name="T19" fmla="*/ 2147483647 h 288"/>
              <a:gd name="T20" fmla="*/ 0 w 592"/>
              <a:gd name="T21" fmla="*/ 2147483647 h 288"/>
              <a:gd name="T22" fmla="*/ 2147483647 w 592"/>
              <a:gd name="T23" fmla="*/ 2147483647 h 288"/>
              <a:gd name="T24" fmla="*/ 2147483647 w 592"/>
              <a:gd name="T25" fmla="*/ 2147483647 h 288"/>
              <a:gd name="T26" fmla="*/ 2147483647 w 592"/>
              <a:gd name="T27" fmla="*/ 2147483647 h 288"/>
              <a:gd name="T28" fmla="*/ 2147483647 w 592"/>
              <a:gd name="T29" fmla="*/ 2147483647 h 288"/>
              <a:gd name="T30" fmla="*/ 2147483647 w 592"/>
              <a:gd name="T31" fmla="*/ 2147483647 h 288"/>
              <a:gd name="T32" fmla="*/ 2147483647 w 592"/>
              <a:gd name="T33" fmla="*/ 2147483647 h 288"/>
              <a:gd name="T34" fmla="*/ 2147483647 w 592"/>
              <a:gd name="T35" fmla="*/ 2147483647 h 288"/>
              <a:gd name="T36" fmla="*/ 2147483647 w 592"/>
              <a:gd name="T37" fmla="*/ 2147483647 h 288"/>
              <a:gd name="T38" fmla="*/ 2147483647 w 592"/>
              <a:gd name="T39" fmla="*/ 2147483647 h 288"/>
              <a:gd name="T40" fmla="*/ 2147483647 w 592"/>
              <a:gd name="T41" fmla="*/ 2147483647 h 288"/>
              <a:gd name="T42" fmla="*/ 2147483647 w 592"/>
              <a:gd name="T43" fmla="*/ 2147483647 h 288"/>
              <a:gd name="T44" fmla="*/ 2147483647 w 592"/>
              <a:gd name="T45" fmla="*/ 2147483647 h 288"/>
              <a:gd name="T46" fmla="*/ 2147483647 w 592"/>
              <a:gd name="T47" fmla="*/ 2147483647 h 288"/>
              <a:gd name="T48" fmla="*/ 2147483647 w 592"/>
              <a:gd name="T49" fmla="*/ 2147483647 h 288"/>
              <a:gd name="T50" fmla="*/ 2147483647 w 592"/>
              <a:gd name="T51" fmla="*/ 2147483647 h 288"/>
              <a:gd name="T52" fmla="*/ 2147483647 w 592"/>
              <a:gd name="T53" fmla="*/ 2147483647 h 288"/>
              <a:gd name="T54" fmla="*/ 2147483647 w 592"/>
              <a:gd name="T55" fmla="*/ 2147483647 h 288"/>
              <a:gd name="T56" fmla="*/ 2147483647 w 592"/>
              <a:gd name="T57" fmla="*/ 2147483647 h 288"/>
              <a:gd name="T58" fmla="*/ 2147483647 w 592"/>
              <a:gd name="T59" fmla="*/ 2147483647 h 288"/>
              <a:gd name="T60" fmla="*/ 2147483647 w 592"/>
              <a:gd name="T61" fmla="*/ 2147483647 h 288"/>
              <a:gd name="T62" fmla="*/ 2147483647 w 592"/>
              <a:gd name="T63" fmla="*/ 2147483647 h 288"/>
              <a:gd name="T64" fmla="*/ 2147483647 w 592"/>
              <a:gd name="T65" fmla="*/ 2147483647 h 288"/>
              <a:gd name="T66" fmla="*/ 2147483647 w 592"/>
              <a:gd name="T67" fmla="*/ 2147483647 h 288"/>
              <a:gd name="T68" fmla="*/ 2147483647 w 592"/>
              <a:gd name="T69" fmla="*/ 2147483647 h 288"/>
              <a:gd name="T70" fmla="*/ 2147483647 w 592"/>
              <a:gd name="T71" fmla="*/ 2147483647 h 288"/>
              <a:gd name="T72" fmla="*/ 2147483647 w 592"/>
              <a:gd name="T73" fmla="*/ 2147483647 h 288"/>
              <a:gd name="T74" fmla="*/ 2147483647 w 592"/>
              <a:gd name="T75" fmla="*/ 2147483647 h 288"/>
              <a:gd name="T76" fmla="*/ 2147483647 w 592"/>
              <a:gd name="T77" fmla="*/ 2147483647 h 288"/>
              <a:gd name="T78" fmla="*/ 2147483647 w 592"/>
              <a:gd name="T79" fmla="*/ 2147483647 h 288"/>
              <a:gd name="T80" fmla="*/ 2147483647 w 592"/>
              <a:gd name="T81" fmla="*/ 2147483647 h 288"/>
              <a:gd name="T82" fmla="*/ 2147483647 w 592"/>
              <a:gd name="T83" fmla="*/ 2147483647 h 288"/>
              <a:gd name="T84" fmla="*/ 2147483647 w 592"/>
              <a:gd name="T85" fmla="*/ 2147483647 h 2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92"/>
              <a:gd name="T130" fmla="*/ 0 h 288"/>
              <a:gd name="T131" fmla="*/ 592 w 592"/>
              <a:gd name="T132" fmla="*/ 288 h 2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92" h="288">
                <a:moveTo>
                  <a:pt x="591" y="144"/>
                </a:moveTo>
                <a:lnTo>
                  <a:pt x="590" y="129"/>
                </a:lnTo>
                <a:lnTo>
                  <a:pt x="585" y="115"/>
                </a:lnTo>
                <a:lnTo>
                  <a:pt x="577" y="101"/>
                </a:lnTo>
                <a:lnTo>
                  <a:pt x="568" y="88"/>
                </a:lnTo>
                <a:lnTo>
                  <a:pt x="555" y="76"/>
                </a:lnTo>
                <a:lnTo>
                  <a:pt x="540" y="64"/>
                </a:lnTo>
                <a:lnTo>
                  <a:pt x="524" y="53"/>
                </a:lnTo>
                <a:lnTo>
                  <a:pt x="505" y="42"/>
                </a:lnTo>
                <a:lnTo>
                  <a:pt x="483" y="33"/>
                </a:lnTo>
                <a:lnTo>
                  <a:pt x="460" y="25"/>
                </a:lnTo>
                <a:lnTo>
                  <a:pt x="436" y="18"/>
                </a:lnTo>
                <a:lnTo>
                  <a:pt x="411" y="12"/>
                </a:lnTo>
                <a:lnTo>
                  <a:pt x="383" y="7"/>
                </a:lnTo>
                <a:lnTo>
                  <a:pt x="355" y="3"/>
                </a:lnTo>
                <a:lnTo>
                  <a:pt x="326" y="1"/>
                </a:lnTo>
                <a:lnTo>
                  <a:pt x="296" y="0"/>
                </a:lnTo>
                <a:lnTo>
                  <a:pt x="265" y="1"/>
                </a:lnTo>
                <a:lnTo>
                  <a:pt x="236" y="3"/>
                </a:lnTo>
                <a:lnTo>
                  <a:pt x="208" y="7"/>
                </a:lnTo>
                <a:lnTo>
                  <a:pt x="180" y="12"/>
                </a:lnTo>
                <a:lnTo>
                  <a:pt x="155" y="18"/>
                </a:lnTo>
                <a:lnTo>
                  <a:pt x="131" y="25"/>
                </a:lnTo>
                <a:lnTo>
                  <a:pt x="108" y="33"/>
                </a:lnTo>
                <a:lnTo>
                  <a:pt x="86" y="42"/>
                </a:lnTo>
                <a:lnTo>
                  <a:pt x="67" y="53"/>
                </a:lnTo>
                <a:lnTo>
                  <a:pt x="51" y="64"/>
                </a:lnTo>
                <a:lnTo>
                  <a:pt x="36" y="76"/>
                </a:lnTo>
                <a:lnTo>
                  <a:pt x="23" y="88"/>
                </a:lnTo>
                <a:lnTo>
                  <a:pt x="14" y="101"/>
                </a:lnTo>
                <a:lnTo>
                  <a:pt x="6" y="115"/>
                </a:lnTo>
                <a:lnTo>
                  <a:pt x="1" y="129"/>
                </a:lnTo>
                <a:lnTo>
                  <a:pt x="0" y="144"/>
                </a:lnTo>
                <a:lnTo>
                  <a:pt x="1" y="158"/>
                </a:lnTo>
                <a:lnTo>
                  <a:pt x="6" y="172"/>
                </a:lnTo>
                <a:lnTo>
                  <a:pt x="14" y="186"/>
                </a:lnTo>
                <a:lnTo>
                  <a:pt x="23" y="199"/>
                </a:lnTo>
                <a:lnTo>
                  <a:pt x="36" y="212"/>
                </a:lnTo>
                <a:lnTo>
                  <a:pt x="51" y="223"/>
                </a:lnTo>
                <a:lnTo>
                  <a:pt x="67" y="235"/>
                </a:lnTo>
                <a:lnTo>
                  <a:pt x="86" y="245"/>
                </a:lnTo>
                <a:lnTo>
                  <a:pt x="108" y="254"/>
                </a:lnTo>
                <a:lnTo>
                  <a:pt x="131" y="262"/>
                </a:lnTo>
                <a:lnTo>
                  <a:pt x="155" y="269"/>
                </a:lnTo>
                <a:lnTo>
                  <a:pt x="180" y="276"/>
                </a:lnTo>
                <a:lnTo>
                  <a:pt x="208" y="280"/>
                </a:lnTo>
                <a:lnTo>
                  <a:pt x="236" y="284"/>
                </a:lnTo>
                <a:lnTo>
                  <a:pt x="265" y="286"/>
                </a:lnTo>
                <a:lnTo>
                  <a:pt x="296" y="287"/>
                </a:lnTo>
                <a:lnTo>
                  <a:pt x="326" y="286"/>
                </a:lnTo>
                <a:lnTo>
                  <a:pt x="355" y="284"/>
                </a:lnTo>
                <a:lnTo>
                  <a:pt x="383" y="280"/>
                </a:lnTo>
                <a:lnTo>
                  <a:pt x="411" y="276"/>
                </a:lnTo>
                <a:lnTo>
                  <a:pt x="436" y="269"/>
                </a:lnTo>
                <a:lnTo>
                  <a:pt x="460" y="262"/>
                </a:lnTo>
                <a:lnTo>
                  <a:pt x="483" y="254"/>
                </a:lnTo>
                <a:lnTo>
                  <a:pt x="505" y="245"/>
                </a:lnTo>
                <a:lnTo>
                  <a:pt x="524" y="235"/>
                </a:lnTo>
                <a:lnTo>
                  <a:pt x="540" y="223"/>
                </a:lnTo>
                <a:lnTo>
                  <a:pt x="555" y="212"/>
                </a:lnTo>
                <a:lnTo>
                  <a:pt x="568" y="199"/>
                </a:lnTo>
                <a:lnTo>
                  <a:pt x="577" y="186"/>
                </a:lnTo>
                <a:lnTo>
                  <a:pt x="585" y="172"/>
                </a:lnTo>
                <a:lnTo>
                  <a:pt x="590" y="158"/>
                </a:lnTo>
                <a:lnTo>
                  <a:pt x="591" y="144"/>
                </a:lnTo>
                <a:lnTo>
                  <a:pt x="541" y="144"/>
                </a:lnTo>
                <a:lnTo>
                  <a:pt x="540" y="131"/>
                </a:lnTo>
                <a:lnTo>
                  <a:pt x="536" y="120"/>
                </a:lnTo>
                <a:lnTo>
                  <a:pt x="530" y="108"/>
                </a:lnTo>
                <a:lnTo>
                  <a:pt x="522" y="98"/>
                </a:lnTo>
                <a:lnTo>
                  <a:pt x="512" y="87"/>
                </a:lnTo>
                <a:lnTo>
                  <a:pt x="499" y="77"/>
                </a:lnTo>
                <a:lnTo>
                  <a:pt x="486" y="68"/>
                </a:lnTo>
                <a:lnTo>
                  <a:pt x="470" y="59"/>
                </a:lnTo>
                <a:lnTo>
                  <a:pt x="452" y="52"/>
                </a:lnTo>
                <a:lnTo>
                  <a:pt x="433" y="45"/>
                </a:lnTo>
                <a:lnTo>
                  <a:pt x="413" y="39"/>
                </a:lnTo>
                <a:lnTo>
                  <a:pt x="391" y="34"/>
                </a:lnTo>
                <a:lnTo>
                  <a:pt x="368" y="30"/>
                </a:lnTo>
                <a:lnTo>
                  <a:pt x="345" y="27"/>
                </a:lnTo>
                <a:lnTo>
                  <a:pt x="321" y="25"/>
                </a:lnTo>
                <a:lnTo>
                  <a:pt x="296" y="24"/>
                </a:lnTo>
                <a:lnTo>
                  <a:pt x="270" y="25"/>
                </a:lnTo>
                <a:lnTo>
                  <a:pt x="246" y="27"/>
                </a:lnTo>
                <a:lnTo>
                  <a:pt x="223" y="30"/>
                </a:lnTo>
                <a:lnTo>
                  <a:pt x="200" y="34"/>
                </a:lnTo>
                <a:lnTo>
                  <a:pt x="178" y="39"/>
                </a:lnTo>
                <a:lnTo>
                  <a:pt x="158" y="45"/>
                </a:lnTo>
                <a:lnTo>
                  <a:pt x="139" y="52"/>
                </a:lnTo>
                <a:lnTo>
                  <a:pt x="122" y="59"/>
                </a:lnTo>
                <a:lnTo>
                  <a:pt x="105" y="68"/>
                </a:lnTo>
                <a:lnTo>
                  <a:pt x="92" y="77"/>
                </a:lnTo>
                <a:lnTo>
                  <a:pt x="79" y="87"/>
                </a:lnTo>
                <a:lnTo>
                  <a:pt x="69" y="98"/>
                </a:lnTo>
                <a:lnTo>
                  <a:pt x="61" y="108"/>
                </a:lnTo>
                <a:lnTo>
                  <a:pt x="55" y="120"/>
                </a:lnTo>
                <a:lnTo>
                  <a:pt x="51" y="131"/>
                </a:lnTo>
                <a:lnTo>
                  <a:pt x="50" y="144"/>
                </a:lnTo>
                <a:lnTo>
                  <a:pt x="51" y="156"/>
                </a:lnTo>
                <a:lnTo>
                  <a:pt x="55" y="168"/>
                </a:lnTo>
                <a:lnTo>
                  <a:pt x="61" y="179"/>
                </a:lnTo>
                <a:lnTo>
                  <a:pt x="69" y="190"/>
                </a:lnTo>
                <a:lnTo>
                  <a:pt x="79" y="200"/>
                </a:lnTo>
                <a:lnTo>
                  <a:pt x="92" y="210"/>
                </a:lnTo>
                <a:lnTo>
                  <a:pt x="105" y="219"/>
                </a:lnTo>
                <a:lnTo>
                  <a:pt x="122" y="227"/>
                </a:lnTo>
                <a:lnTo>
                  <a:pt x="139" y="236"/>
                </a:lnTo>
                <a:lnTo>
                  <a:pt x="158" y="242"/>
                </a:lnTo>
                <a:lnTo>
                  <a:pt x="178" y="248"/>
                </a:lnTo>
                <a:lnTo>
                  <a:pt x="200" y="254"/>
                </a:lnTo>
                <a:lnTo>
                  <a:pt x="223" y="257"/>
                </a:lnTo>
                <a:lnTo>
                  <a:pt x="246" y="260"/>
                </a:lnTo>
                <a:lnTo>
                  <a:pt x="270" y="262"/>
                </a:lnTo>
                <a:lnTo>
                  <a:pt x="296" y="263"/>
                </a:lnTo>
                <a:lnTo>
                  <a:pt x="321" y="262"/>
                </a:lnTo>
                <a:lnTo>
                  <a:pt x="345" y="260"/>
                </a:lnTo>
                <a:lnTo>
                  <a:pt x="368" y="257"/>
                </a:lnTo>
                <a:lnTo>
                  <a:pt x="391" y="254"/>
                </a:lnTo>
                <a:lnTo>
                  <a:pt x="413" y="248"/>
                </a:lnTo>
                <a:lnTo>
                  <a:pt x="433" y="242"/>
                </a:lnTo>
                <a:lnTo>
                  <a:pt x="452" y="236"/>
                </a:lnTo>
                <a:lnTo>
                  <a:pt x="470" y="227"/>
                </a:lnTo>
                <a:lnTo>
                  <a:pt x="486" y="219"/>
                </a:lnTo>
                <a:lnTo>
                  <a:pt x="499" y="210"/>
                </a:lnTo>
                <a:lnTo>
                  <a:pt x="512" y="200"/>
                </a:lnTo>
                <a:lnTo>
                  <a:pt x="522" y="190"/>
                </a:lnTo>
                <a:lnTo>
                  <a:pt x="530" y="179"/>
                </a:lnTo>
                <a:lnTo>
                  <a:pt x="536" y="168"/>
                </a:lnTo>
                <a:lnTo>
                  <a:pt x="540" y="156"/>
                </a:lnTo>
                <a:lnTo>
                  <a:pt x="541" y="144"/>
                </a:lnTo>
                <a:lnTo>
                  <a:pt x="591" y="144"/>
                </a:lnTo>
              </a:path>
            </a:pathLst>
          </a:custGeom>
          <a:solidFill>
            <a:srgbClr val="FFB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Freeform 39"/>
          <p:cNvSpPr>
            <a:spLocks/>
          </p:cNvSpPr>
          <p:nvPr/>
        </p:nvSpPr>
        <p:spPr bwMode="auto">
          <a:xfrm>
            <a:off x="2913063" y="4037013"/>
            <a:ext cx="781050" cy="381000"/>
          </a:xfrm>
          <a:custGeom>
            <a:avLst/>
            <a:gdLst>
              <a:gd name="T0" fmla="*/ 2147483647 w 492"/>
              <a:gd name="T1" fmla="*/ 2147483647 h 240"/>
              <a:gd name="T2" fmla="*/ 2147483647 w 492"/>
              <a:gd name="T3" fmla="*/ 2147483647 h 240"/>
              <a:gd name="T4" fmla="*/ 2147483647 w 492"/>
              <a:gd name="T5" fmla="*/ 2147483647 h 240"/>
              <a:gd name="T6" fmla="*/ 2147483647 w 492"/>
              <a:gd name="T7" fmla="*/ 2147483647 h 240"/>
              <a:gd name="T8" fmla="*/ 2147483647 w 492"/>
              <a:gd name="T9" fmla="*/ 2147483647 h 240"/>
              <a:gd name="T10" fmla="*/ 2147483647 w 492"/>
              <a:gd name="T11" fmla="*/ 2147483647 h 240"/>
              <a:gd name="T12" fmla="*/ 2147483647 w 492"/>
              <a:gd name="T13" fmla="*/ 2147483647 h 240"/>
              <a:gd name="T14" fmla="*/ 2147483647 w 492"/>
              <a:gd name="T15" fmla="*/ 2147483647 h 240"/>
              <a:gd name="T16" fmla="*/ 2147483647 w 492"/>
              <a:gd name="T17" fmla="*/ 2147483647 h 240"/>
              <a:gd name="T18" fmla="*/ 2147483647 w 492"/>
              <a:gd name="T19" fmla="*/ 2147483647 h 240"/>
              <a:gd name="T20" fmla="*/ 0 w 492"/>
              <a:gd name="T21" fmla="*/ 2147483647 h 240"/>
              <a:gd name="T22" fmla="*/ 2147483647 w 492"/>
              <a:gd name="T23" fmla="*/ 2147483647 h 240"/>
              <a:gd name="T24" fmla="*/ 2147483647 w 492"/>
              <a:gd name="T25" fmla="*/ 2147483647 h 240"/>
              <a:gd name="T26" fmla="*/ 2147483647 w 492"/>
              <a:gd name="T27" fmla="*/ 2147483647 h 240"/>
              <a:gd name="T28" fmla="*/ 2147483647 w 492"/>
              <a:gd name="T29" fmla="*/ 2147483647 h 240"/>
              <a:gd name="T30" fmla="*/ 2147483647 w 492"/>
              <a:gd name="T31" fmla="*/ 2147483647 h 240"/>
              <a:gd name="T32" fmla="*/ 2147483647 w 492"/>
              <a:gd name="T33" fmla="*/ 2147483647 h 240"/>
              <a:gd name="T34" fmla="*/ 2147483647 w 492"/>
              <a:gd name="T35" fmla="*/ 2147483647 h 240"/>
              <a:gd name="T36" fmla="*/ 2147483647 w 492"/>
              <a:gd name="T37" fmla="*/ 2147483647 h 240"/>
              <a:gd name="T38" fmla="*/ 2147483647 w 492"/>
              <a:gd name="T39" fmla="*/ 2147483647 h 240"/>
              <a:gd name="T40" fmla="*/ 2147483647 w 492"/>
              <a:gd name="T41" fmla="*/ 2147483647 h 240"/>
              <a:gd name="T42" fmla="*/ 2147483647 w 492"/>
              <a:gd name="T43" fmla="*/ 2147483647 h 240"/>
              <a:gd name="T44" fmla="*/ 2147483647 w 492"/>
              <a:gd name="T45" fmla="*/ 2147483647 h 240"/>
              <a:gd name="T46" fmla="*/ 2147483647 w 492"/>
              <a:gd name="T47" fmla="*/ 2147483647 h 240"/>
              <a:gd name="T48" fmla="*/ 2147483647 w 492"/>
              <a:gd name="T49" fmla="*/ 2147483647 h 240"/>
              <a:gd name="T50" fmla="*/ 2147483647 w 492"/>
              <a:gd name="T51" fmla="*/ 2147483647 h 240"/>
              <a:gd name="T52" fmla="*/ 2147483647 w 492"/>
              <a:gd name="T53" fmla="*/ 2147483647 h 240"/>
              <a:gd name="T54" fmla="*/ 2147483647 w 492"/>
              <a:gd name="T55" fmla="*/ 2147483647 h 240"/>
              <a:gd name="T56" fmla="*/ 2147483647 w 492"/>
              <a:gd name="T57" fmla="*/ 2147483647 h 240"/>
              <a:gd name="T58" fmla="*/ 2147483647 w 492"/>
              <a:gd name="T59" fmla="*/ 2147483647 h 240"/>
              <a:gd name="T60" fmla="*/ 2147483647 w 492"/>
              <a:gd name="T61" fmla="*/ 2147483647 h 240"/>
              <a:gd name="T62" fmla="*/ 2147483647 w 492"/>
              <a:gd name="T63" fmla="*/ 2147483647 h 240"/>
              <a:gd name="T64" fmla="*/ 2147483647 w 492"/>
              <a:gd name="T65" fmla="*/ 2147483647 h 240"/>
              <a:gd name="T66" fmla="*/ 2147483647 w 492"/>
              <a:gd name="T67" fmla="*/ 2147483647 h 240"/>
              <a:gd name="T68" fmla="*/ 2147483647 w 492"/>
              <a:gd name="T69" fmla="*/ 2147483647 h 240"/>
              <a:gd name="T70" fmla="*/ 2147483647 w 492"/>
              <a:gd name="T71" fmla="*/ 2147483647 h 240"/>
              <a:gd name="T72" fmla="*/ 2147483647 w 492"/>
              <a:gd name="T73" fmla="*/ 2147483647 h 240"/>
              <a:gd name="T74" fmla="*/ 2147483647 w 492"/>
              <a:gd name="T75" fmla="*/ 2147483647 h 240"/>
              <a:gd name="T76" fmla="*/ 2147483647 w 492"/>
              <a:gd name="T77" fmla="*/ 2147483647 h 240"/>
              <a:gd name="T78" fmla="*/ 2147483647 w 492"/>
              <a:gd name="T79" fmla="*/ 2147483647 h 240"/>
              <a:gd name="T80" fmla="*/ 2147483647 w 492"/>
              <a:gd name="T81" fmla="*/ 2147483647 h 240"/>
              <a:gd name="T82" fmla="*/ 2147483647 w 492"/>
              <a:gd name="T83" fmla="*/ 2147483647 h 240"/>
              <a:gd name="T84" fmla="*/ 2147483647 w 492"/>
              <a:gd name="T85" fmla="*/ 2147483647 h 2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2"/>
              <a:gd name="T130" fmla="*/ 0 h 240"/>
              <a:gd name="T131" fmla="*/ 492 w 492"/>
              <a:gd name="T132" fmla="*/ 240 h 2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2" h="240">
                <a:moveTo>
                  <a:pt x="491" y="120"/>
                </a:moveTo>
                <a:lnTo>
                  <a:pt x="490" y="107"/>
                </a:lnTo>
                <a:lnTo>
                  <a:pt x="486" y="96"/>
                </a:lnTo>
                <a:lnTo>
                  <a:pt x="480" y="84"/>
                </a:lnTo>
                <a:lnTo>
                  <a:pt x="472" y="74"/>
                </a:lnTo>
                <a:lnTo>
                  <a:pt x="462" y="63"/>
                </a:lnTo>
                <a:lnTo>
                  <a:pt x="449" y="53"/>
                </a:lnTo>
                <a:lnTo>
                  <a:pt x="436" y="44"/>
                </a:lnTo>
                <a:lnTo>
                  <a:pt x="420" y="35"/>
                </a:lnTo>
                <a:lnTo>
                  <a:pt x="402" y="28"/>
                </a:lnTo>
                <a:lnTo>
                  <a:pt x="383" y="21"/>
                </a:lnTo>
                <a:lnTo>
                  <a:pt x="363" y="15"/>
                </a:lnTo>
                <a:lnTo>
                  <a:pt x="341" y="10"/>
                </a:lnTo>
                <a:lnTo>
                  <a:pt x="318" y="6"/>
                </a:lnTo>
                <a:lnTo>
                  <a:pt x="295" y="3"/>
                </a:lnTo>
                <a:lnTo>
                  <a:pt x="271" y="1"/>
                </a:lnTo>
                <a:lnTo>
                  <a:pt x="246" y="0"/>
                </a:lnTo>
                <a:lnTo>
                  <a:pt x="220" y="1"/>
                </a:lnTo>
                <a:lnTo>
                  <a:pt x="196" y="3"/>
                </a:lnTo>
                <a:lnTo>
                  <a:pt x="173" y="6"/>
                </a:lnTo>
                <a:lnTo>
                  <a:pt x="150" y="10"/>
                </a:lnTo>
                <a:lnTo>
                  <a:pt x="128" y="15"/>
                </a:lnTo>
                <a:lnTo>
                  <a:pt x="108" y="21"/>
                </a:lnTo>
                <a:lnTo>
                  <a:pt x="89" y="28"/>
                </a:lnTo>
                <a:lnTo>
                  <a:pt x="72" y="35"/>
                </a:lnTo>
                <a:lnTo>
                  <a:pt x="55" y="44"/>
                </a:lnTo>
                <a:lnTo>
                  <a:pt x="42" y="53"/>
                </a:lnTo>
                <a:lnTo>
                  <a:pt x="29" y="63"/>
                </a:lnTo>
                <a:lnTo>
                  <a:pt x="19" y="74"/>
                </a:lnTo>
                <a:lnTo>
                  <a:pt x="11" y="84"/>
                </a:lnTo>
                <a:lnTo>
                  <a:pt x="5" y="96"/>
                </a:lnTo>
                <a:lnTo>
                  <a:pt x="1" y="107"/>
                </a:lnTo>
                <a:lnTo>
                  <a:pt x="0" y="120"/>
                </a:lnTo>
                <a:lnTo>
                  <a:pt x="1" y="132"/>
                </a:lnTo>
                <a:lnTo>
                  <a:pt x="5" y="144"/>
                </a:lnTo>
                <a:lnTo>
                  <a:pt x="11" y="155"/>
                </a:lnTo>
                <a:lnTo>
                  <a:pt x="19" y="166"/>
                </a:lnTo>
                <a:lnTo>
                  <a:pt x="29" y="176"/>
                </a:lnTo>
                <a:lnTo>
                  <a:pt x="42" y="186"/>
                </a:lnTo>
                <a:lnTo>
                  <a:pt x="55" y="195"/>
                </a:lnTo>
                <a:lnTo>
                  <a:pt x="72" y="203"/>
                </a:lnTo>
                <a:lnTo>
                  <a:pt x="89" y="212"/>
                </a:lnTo>
                <a:lnTo>
                  <a:pt x="108" y="218"/>
                </a:lnTo>
                <a:lnTo>
                  <a:pt x="128" y="224"/>
                </a:lnTo>
                <a:lnTo>
                  <a:pt x="150" y="230"/>
                </a:lnTo>
                <a:lnTo>
                  <a:pt x="173" y="233"/>
                </a:lnTo>
                <a:lnTo>
                  <a:pt x="196" y="236"/>
                </a:lnTo>
                <a:lnTo>
                  <a:pt x="220" y="238"/>
                </a:lnTo>
                <a:lnTo>
                  <a:pt x="246" y="239"/>
                </a:lnTo>
                <a:lnTo>
                  <a:pt x="271" y="238"/>
                </a:lnTo>
                <a:lnTo>
                  <a:pt x="295" y="236"/>
                </a:lnTo>
                <a:lnTo>
                  <a:pt x="318" y="233"/>
                </a:lnTo>
                <a:lnTo>
                  <a:pt x="341" y="230"/>
                </a:lnTo>
                <a:lnTo>
                  <a:pt x="363" y="224"/>
                </a:lnTo>
                <a:lnTo>
                  <a:pt x="383" y="218"/>
                </a:lnTo>
                <a:lnTo>
                  <a:pt x="402" y="212"/>
                </a:lnTo>
                <a:lnTo>
                  <a:pt x="420" y="203"/>
                </a:lnTo>
                <a:lnTo>
                  <a:pt x="436" y="195"/>
                </a:lnTo>
                <a:lnTo>
                  <a:pt x="449" y="186"/>
                </a:lnTo>
                <a:lnTo>
                  <a:pt x="462" y="176"/>
                </a:lnTo>
                <a:lnTo>
                  <a:pt x="472" y="166"/>
                </a:lnTo>
                <a:lnTo>
                  <a:pt x="480" y="155"/>
                </a:lnTo>
                <a:lnTo>
                  <a:pt x="486" y="144"/>
                </a:lnTo>
                <a:lnTo>
                  <a:pt x="490" y="132"/>
                </a:lnTo>
                <a:lnTo>
                  <a:pt x="491" y="120"/>
                </a:lnTo>
                <a:lnTo>
                  <a:pt x="443" y="120"/>
                </a:lnTo>
                <a:lnTo>
                  <a:pt x="442" y="110"/>
                </a:lnTo>
                <a:lnTo>
                  <a:pt x="439" y="100"/>
                </a:lnTo>
                <a:lnTo>
                  <a:pt x="434" y="91"/>
                </a:lnTo>
                <a:lnTo>
                  <a:pt x="427" y="82"/>
                </a:lnTo>
                <a:lnTo>
                  <a:pt x="419" y="74"/>
                </a:lnTo>
                <a:lnTo>
                  <a:pt x="409" y="66"/>
                </a:lnTo>
                <a:lnTo>
                  <a:pt x="398" y="59"/>
                </a:lnTo>
                <a:lnTo>
                  <a:pt x="385" y="52"/>
                </a:lnTo>
                <a:lnTo>
                  <a:pt x="371" y="46"/>
                </a:lnTo>
                <a:lnTo>
                  <a:pt x="355" y="40"/>
                </a:lnTo>
                <a:lnTo>
                  <a:pt x="339" y="36"/>
                </a:lnTo>
                <a:lnTo>
                  <a:pt x="323" y="32"/>
                </a:lnTo>
                <a:lnTo>
                  <a:pt x="305" y="28"/>
                </a:lnTo>
                <a:lnTo>
                  <a:pt x="286" y="26"/>
                </a:lnTo>
                <a:lnTo>
                  <a:pt x="266" y="24"/>
                </a:lnTo>
                <a:lnTo>
                  <a:pt x="246" y="24"/>
                </a:lnTo>
                <a:lnTo>
                  <a:pt x="225" y="24"/>
                </a:lnTo>
                <a:lnTo>
                  <a:pt x="205" y="26"/>
                </a:lnTo>
                <a:lnTo>
                  <a:pt x="186" y="28"/>
                </a:lnTo>
                <a:lnTo>
                  <a:pt x="168" y="32"/>
                </a:lnTo>
                <a:lnTo>
                  <a:pt x="152" y="36"/>
                </a:lnTo>
                <a:lnTo>
                  <a:pt x="136" y="40"/>
                </a:lnTo>
                <a:lnTo>
                  <a:pt x="120" y="46"/>
                </a:lnTo>
                <a:lnTo>
                  <a:pt x="106" y="52"/>
                </a:lnTo>
                <a:lnTo>
                  <a:pt x="93" y="59"/>
                </a:lnTo>
                <a:lnTo>
                  <a:pt x="82" y="66"/>
                </a:lnTo>
                <a:lnTo>
                  <a:pt x="72" y="74"/>
                </a:lnTo>
                <a:lnTo>
                  <a:pt x="64" y="82"/>
                </a:lnTo>
                <a:lnTo>
                  <a:pt x="57" y="91"/>
                </a:lnTo>
                <a:lnTo>
                  <a:pt x="52" y="100"/>
                </a:lnTo>
                <a:lnTo>
                  <a:pt x="49" y="110"/>
                </a:lnTo>
                <a:lnTo>
                  <a:pt x="48" y="120"/>
                </a:lnTo>
                <a:lnTo>
                  <a:pt x="49" y="129"/>
                </a:lnTo>
                <a:lnTo>
                  <a:pt x="52" y="139"/>
                </a:lnTo>
                <a:lnTo>
                  <a:pt x="57" y="148"/>
                </a:lnTo>
                <a:lnTo>
                  <a:pt x="64" y="157"/>
                </a:lnTo>
                <a:lnTo>
                  <a:pt x="72" y="165"/>
                </a:lnTo>
                <a:lnTo>
                  <a:pt x="82" y="173"/>
                </a:lnTo>
                <a:lnTo>
                  <a:pt x="93" y="180"/>
                </a:lnTo>
                <a:lnTo>
                  <a:pt x="106" y="187"/>
                </a:lnTo>
                <a:lnTo>
                  <a:pt x="120" y="193"/>
                </a:lnTo>
                <a:lnTo>
                  <a:pt x="136" y="199"/>
                </a:lnTo>
                <a:lnTo>
                  <a:pt x="152" y="203"/>
                </a:lnTo>
                <a:lnTo>
                  <a:pt x="168" y="208"/>
                </a:lnTo>
                <a:lnTo>
                  <a:pt x="186" y="211"/>
                </a:lnTo>
                <a:lnTo>
                  <a:pt x="205" y="213"/>
                </a:lnTo>
                <a:lnTo>
                  <a:pt x="225" y="215"/>
                </a:lnTo>
                <a:lnTo>
                  <a:pt x="246" y="215"/>
                </a:lnTo>
                <a:lnTo>
                  <a:pt x="266" y="215"/>
                </a:lnTo>
                <a:lnTo>
                  <a:pt x="286" y="213"/>
                </a:lnTo>
                <a:lnTo>
                  <a:pt x="305" y="211"/>
                </a:lnTo>
                <a:lnTo>
                  <a:pt x="323" y="208"/>
                </a:lnTo>
                <a:lnTo>
                  <a:pt x="339" y="203"/>
                </a:lnTo>
                <a:lnTo>
                  <a:pt x="355" y="199"/>
                </a:lnTo>
                <a:lnTo>
                  <a:pt x="371" y="193"/>
                </a:lnTo>
                <a:lnTo>
                  <a:pt x="385" y="187"/>
                </a:lnTo>
                <a:lnTo>
                  <a:pt x="398" y="180"/>
                </a:lnTo>
                <a:lnTo>
                  <a:pt x="409" y="173"/>
                </a:lnTo>
                <a:lnTo>
                  <a:pt x="419" y="165"/>
                </a:lnTo>
                <a:lnTo>
                  <a:pt x="427" y="157"/>
                </a:lnTo>
                <a:lnTo>
                  <a:pt x="434" y="148"/>
                </a:lnTo>
                <a:lnTo>
                  <a:pt x="439" y="139"/>
                </a:lnTo>
                <a:lnTo>
                  <a:pt x="442" y="129"/>
                </a:lnTo>
                <a:lnTo>
                  <a:pt x="443" y="120"/>
                </a:lnTo>
                <a:lnTo>
                  <a:pt x="491" y="120"/>
                </a:lnTo>
              </a:path>
            </a:pathLst>
          </a:custGeom>
          <a:solidFill>
            <a:srgbClr val="FFC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Freeform 40"/>
          <p:cNvSpPr>
            <a:spLocks/>
          </p:cNvSpPr>
          <p:nvPr/>
        </p:nvSpPr>
        <p:spPr bwMode="auto">
          <a:xfrm>
            <a:off x="2989263" y="4075113"/>
            <a:ext cx="628650" cy="304800"/>
          </a:xfrm>
          <a:custGeom>
            <a:avLst/>
            <a:gdLst>
              <a:gd name="T0" fmla="*/ 2147483647 w 396"/>
              <a:gd name="T1" fmla="*/ 2147483647 h 192"/>
              <a:gd name="T2" fmla="*/ 2147483647 w 396"/>
              <a:gd name="T3" fmla="*/ 2147483647 h 192"/>
              <a:gd name="T4" fmla="*/ 2147483647 w 396"/>
              <a:gd name="T5" fmla="*/ 2147483647 h 192"/>
              <a:gd name="T6" fmla="*/ 2147483647 w 396"/>
              <a:gd name="T7" fmla="*/ 2147483647 h 192"/>
              <a:gd name="T8" fmla="*/ 2147483647 w 396"/>
              <a:gd name="T9" fmla="*/ 2147483647 h 192"/>
              <a:gd name="T10" fmla="*/ 2147483647 w 396"/>
              <a:gd name="T11" fmla="*/ 2147483647 h 192"/>
              <a:gd name="T12" fmla="*/ 2147483647 w 396"/>
              <a:gd name="T13" fmla="*/ 2147483647 h 192"/>
              <a:gd name="T14" fmla="*/ 2147483647 w 396"/>
              <a:gd name="T15" fmla="*/ 0 h 192"/>
              <a:gd name="T16" fmla="*/ 2147483647 w 396"/>
              <a:gd name="T17" fmla="*/ 0 h 192"/>
              <a:gd name="T18" fmla="*/ 2147483647 w 396"/>
              <a:gd name="T19" fmla="*/ 2147483647 h 192"/>
              <a:gd name="T20" fmla="*/ 2147483647 w 396"/>
              <a:gd name="T21" fmla="*/ 2147483647 h 192"/>
              <a:gd name="T22" fmla="*/ 2147483647 w 396"/>
              <a:gd name="T23" fmla="*/ 2147483647 h 192"/>
              <a:gd name="T24" fmla="*/ 2147483647 w 396"/>
              <a:gd name="T25" fmla="*/ 2147483647 h 192"/>
              <a:gd name="T26" fmla="*/ 2147483647 w 396"/>
              <a:gd name="T27" fmla="*/ 2147483647 h 192"/>
              <a:gd name="T28" fmla="*/ 2147483647 w 396"/>
              <a:gd name="T29" fmla="*/ 2147483647 h 192"/>
              <a:gd name="T30" fmla="*/ 2147483647 w 396"/>
              <a:gd name="T31" fmla="*/ 2147483647 h 192"/>
              <a:gd name="T32" fmla="*/ 2147483647 w 396"/>
              <a:gd name="T33" fmla="*/ 2147483647 h 192"/>
              <a:gd name="T34" fmla="*/ 2147483647 w 396"/>
              <a:gd name="T35" fmla="*/ 2147483647 h 192"/>
              <a:gd name="T36" fmla="*/ 2147483647 w 396"/>
              <a:gd name="T37" fmla="*/ 2147483647 h 192"/>
              <a:gd name="T38" fmla="*/ 2147483647 w 396"/>
              <a:gd name="T39" fmla="*/ 2147483647 h 192"/>
              <a:gd name="T40" fmla="*/ 2147483647 w 396"/>
              <a:gd name="T41" fmla="*/ 2147483647 h 192"/>
              <a:gd name="T42" fmla="*/ 2147483647 w 396"/>
              <a:gd name="T43" fmla="*/ 2147483647 h 192"/>
              <a:gd name="T44" fmla="*/ 2147483647 w 396"/>
              <a:gd name="T45" fmla="*/ 2147483647 h 192"/>
              <a:gd name="T46" fmla="*/ 2147483647 w 396"/>
              <a:gd name="T47" fmla="*/ 2147483647 h 192"/>
              <a:gd name="T48" fmla="*/ 2147483647 w 396"/>
              <a:gd name="T49" fmla="*/ 2147483647 h 192"/>
              <a:gd name="T50" fmla="*/ 2147483647 w 396"/>
              <a:gd name="T51" fmla="*/ 2147483647 h 192"/>
              <a:gd name="T52" fmla="*/ 2147483647 w 396"/>
              <a:gd name="T53" fmla="*/ 2147483647 h 192"/>
              <a:gd name="T54" fmla="*/ 2147483647 w 396"/>
              <a:gd name="T55" fmla="*/ 2147483647 h 192"/>
              <a:gd name="T56" fmla="*/ 2147483647 w 396"/>
              <a:gd name="T57" fmla="*/ 2147483647 h 192"/>
              <a:gd name="T58" fmla="*/ 2147483647 w 396"/>
              <a:gd name="T59" fmla="*/ 2147483647 h 192"/>
              <a:gd name="T60" fmla="*/ 2147483647 w 396"/>
              <a:gd name="T61" fmla="*/ 2147483647 h 192"/>
              <a:gd name="T62" fmla="*/ 2147483647 w 396"/>
              <a:gd name="T63" fmla="*/ 2147483647 h 192"/>
              <a:gd name="T64" fmla="*/ 2147483647 w 396"/>
              <a:gd name="T65" fmla="*/ 2147483647 h 192"/>
              <a:gd name="T66" fmla="*/ 2147483647 w 396"/>
              <a:gd name="T67" fmla="*/ 2147483647 h 192"/>
              <a:gd name="T68" fmla="*/ 2147483647 w 396"/>
              <a:gd name="T69" fmla="*/ 2147483647 h 192"/>
              <a:gd name="T70" fmla="*/ 2147483647 w 396"/>
              <a:gd name="T71" fmla="*/ 2147483647 h 192"/>
              <a:gd name="T72" fmla="*/ 2147483647 w 396"/>
              <a:gd name="T73" fmla="*/ 2147483647 h 192"/>
              <a:gd name="T74" fmla="*/ 2147483647 w 396"/>
              <a:gd name="T75" fmla="*/ 2147483647 h 192"/>
              <a:gd name="T76" fmla="*/ 2147483647 w 396"/>
              <a:gd name="T77" fmla="*/ 2147483647 h 192"/>
              <a:gd name="T78" fmla="*/ 2147483647 w 396"/>
              <a:gd name="T79" fmla="*/ 2147483647 h 192"/>
              <a:gd name="T80" fmla="*/ 2147483647 w 396"/>
              <a:gd name="T81" fmla="*/ 2147483647 h 192"/>
              <a:gd name="T82" fmla="*/ 2147483647 w 396"/>
              <a:gd name="T83" fmla="*/ 2147483647 h 192"/>
              <a:gd name="T84" fmla="*/ 2147483647 w 396"/>
              <a:gd name="T85" fmla="*/ 2147483647 h 192"/>
              <a:gd name="T86" fmla="*/ 2147483647 w 396"/>
              <a:gd name="T87" fmla="*/ 2147483647 h 192"/>
              <a:gd name="T88" fmla="*/ 2147483647 w 396"/>
              <a:gd name="T89" fmla="*/ 2147483647 h 192"/>
              <a:gd name="T90" fmla="*/ 2147483647 w 396"/>
              <a:gd name="T91" fmla="*/ 2147483647 h 192"/>
              <a:gd name="T92" fmla="*/ 2147483647 w 396"/>
              <a:gd name="T93" fmla="*/ 2147483647 h 192"/>
              <a:gd name="T94" fmla="*/ 2147483647 w 396"/>
              <a:gd name="T95" fmla="*/ 2147483647 h 192"/>
              <a:gd name="T96" fmla="*/ 2147483647 w 396"/>
              <a:gd name="T97" fmla="*/ 2147483647 h 1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6"/>
              <a:gd name="T148" fmla="*/ 0 h 192"/>
              <a:gd name="T149" fmla="*/ 396 w 396"/>
              <a:gd name="T150" fmla="*/ 192 h 1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6" h="192">
                <a:moveTo>
                  <a:pt x="395" y="96"/>
                </a:moveTo>
                <a:lnTo>
                  <a:pt x="394" y="86"/>
                </a:lnTo>
                <a:lnTo>
                  <a:pt x="391" y="76"/>
                </a:lnTo>
                <a:lnTo>
                  <a:pt x="386" y="67"/>
                </a:lnTo>
                <a:lnTo>
                  <a:pt x="379" y="58"/>
                </a:lnTo>
                <a:lnTo>
                  <a:pt x="371" y="50"/>
                </a:lnTo>
                <a:lnTo>
                  <a:pt x="361" y="42"/>
                </a:lnTo>
                <a:lnTo>
                  <a:pt x="350" y="35"/>
                </a:lnTo>
                <a:lnTo>
                  <a:pt x="337" y="28"/>
                </a:lnTo>
                <a:lnTo>
                  <a:pt x="323" y="22"/>
                </a:lnTo>
                <a:lnTo>
                  <a:pt x="307" y="16"/>
                </a:lnTo>
                <a:lnTo>
                  <a:pt x="291" y="12"/>
                </a:lnTo>
                <a:lnTo>
                  <a:pt x="275" y="8"/>
                </a:lnTo>
                <a:lnTo>
                  <a:pt x="257" y="4"/>
                </a:lnTo>
                <a:lnTo>
                  <a:pt x="238" y="2"/>
                </a:lnTo>
                <a:lnTo>
                  <a:pt x="218" y="0"/>
                </a:lnTo>
                <a:lnTo>
                  <a:pt x="198" y="0"/>
                </a:lnTo>
                <a:lnTo>
                  <a:pt x="177" y="0"/>
                </a:lnTo>
                <a:lnTo>
                  <a:pt x="157" y="2"/>
                </a:lnTo>
                <a:lnTo>
                  <a:pt x="138" y="4"/>
                </a:lnTo>
                <a:lnTo>
                  <a:pt x="120" y="8"/>
                </a:lnTo>
                <a:lnTo>
                  <a:pt x="104" y="12"/>
                </a:lnTo>
                <a:lnTo>
                  <a:pt x="88" y="16"/>
                </a:lnTo>
                <a:lnTo>
                  <a:pt x="72" y="22"/>
                </a:lnTo>
                <a:lnTo>
                  <a:pt x="58" y="28"/>
                </a:lnTo>
                <a:lnTo>
                  <a:pt x="45" y="35"/>
                </a:lnTo>
                <a:lnTo>
                  <a:pt x="34" y="42"/>
                </a:lnTo>
                <a:lnTo>
                  <a:pt x="24" y="50"/>
                </a:lnTo>
                <a:lnTo>
                  <a:pt x="16" y="58"/>
                </a:lnTo>
                <a:lnTo>
                  <a:pt x="9" y="67"/>
                </a:lnTo>
                <a:lnTo>
                  <a:pt x="4" y="76"/>
                </a:lnTo>
                <a:lnTo>
                  <a:pt x="1" y="86"/>
                </a:lnTo>
                <a:lnTo>
                  <a:pt x="0" y="96"/>
                </a:lnTo>
                <a:lnTo>
                  <a:pt x="1" y="105"/>
                </a:lnTo>
                <a:lnTo>
                  <a:pt x="4" y="115"/>
                </a:lnTo>
                <a:lnTo>
                  <a:pt x="9" y="124"/>
                </a:lnTo>
                <a:lnTo>
                  <a:pt x="16" y="133"/>
                </a:lnTo>
                <a:lnTo>
                  <a:pt x="24" y="141"/>
                </a:lnTo>
                <a:lnTo>
                  <a:pt x="34" y="149"/>
                </a:lnTo>
                <a:lnTo>
                  <a:pt x="45" y="156"/>
                </a:lnTo>
                <a:lnTo>
                  <a:pt x="58" y="163"/>
                </a:lnTo>
                <a:lnTo>
                  <a:pt x="72" y="169"/>
                </a:lnTo>
                <a:lnTo>
                  <a:pt x="88" y="175"/>
                </a:lnTo>
                <a:lnTo>
                  <a:pt x="104" y="179"/>
                </a:lnTo>
                <a:lnTo>
                  <a:pt x="120" y="184"/>
                </a:lnTo>
                <a:lnTo>
                  <a:pt x="138" y="187"/>
                </a:lnTo>
                <a:lnTo>
                  <a:pt x="157" y="189"/>
                </a:lnTo>
                <a:lnTo>
                  <a:pt x="177" y="191"/>
                </a:lnTo>
                <a:lnTo>
                  <a:pt x="198" y="191"/>
                </a:lnTo>
                <a:lnTo>
                  <a:pt x="218" y="191"/>
                </a:lnTo>
                <a:lnTo>
                  <a:pt x="238" y="189"/>
                </a:lnTo>
                <a:lnTo>
                  <a:pt x="257" y="187"/>
                </a:lnTo>
                <a:lnTo>
                  <a:pt x="275" y="184"/>
                </a:lnTo>
                <a:lnTo>
                  <a:pt x="291" y="179"/>
                </a:lnTo>
                <a:lnTo>
                  <a:pt x="307" y="175"/>
                </a:lnTo>
                <a:lnTo>
                  <a:pt x="323" y="169"/>
                </a:lnTo>
                <a:lnTo>
                  <a:pt x="337" y="163"/>
                </a:lnTo>
                <a:lnTo>
                  <a:pt x="350" y="156"/>
                </a:lnTo>
                <a:lnTo>
                  <a:pt x="361" y="149"/>
                </a:lnTo>
                <a:lnTo>
                  <a:pt x="371" y="141"/>
                </a:lnTo>
                <a:lnTo>
                  <a:pt x="379" y="133"/>
                </a:lnTo>
                <a:lnTo>
                  <a:pt x="386" y="124"/>
                </a:lnTo>
                <a:lnTo>
                  <a:pt x="391" y="115"/>
                </a:lnTo>
                <a:lnTo>
                  <a:pt x="394" y="105"/>
                </a:lnTo>
                <a:lnTo>
                  <a:pt x="395" y="96"/>
                </a:lnTo>
                <a:lnTo>
                  <a:pt x="345" y="96"/>
                </a:lnTo>
                <a:lnTo>
                  <a:pt x="342" y="81"/>
                </a:lnTo>
                <a:lnTo>
                  <a:pt x="334" y="68"/>
                </a:lnTo>
                <a:lnTo>
                  <a:pt x="320" y="56"/>
                </a:lnTo>
                <a:lnTo>
                  <a:pt x="302" y="45"/>
                </a:lnTo>
                <a:lnTo>
                  <a:pt x="280" y="36"/>
                </a:lnTo>
                <a:lnTo>
                  <a:pt x="255" y="30"/>
                </a:lnTo>
                <a:lnTo>
                  <a:pt x="227" y="26"/>
                </a:lnTo>
                <a:lnTo>
                  <a:pt x="198" y="24"/>
                </a:lnTo>
                <a:lnTo>
                  <a:pt x="168" y="26"/>
                </a:lnTo>
                <a:lnTo>
                  <a:pt x="140" y="30"/>
                </a:lnTo>
                <a:lnTo>
                  <a:pt x="115" y="36"/>
                </a:lnTo>
                <a:lnTo>
                  <a:pt x="93" y="45"/>
                </a:lnTo>
                <a:lnTo>
                  <a:pt x="75" y="56"/>
                </a:lnTo>
                <a:lnTo>
                  <a:pt x="61" y="68"/>
                </a:lnTo>
                <a:lnTo>
                  <a:pt x="53" y="81"/>
                </a:lnTo>
                <a:lnTo>
                  <a:pt x="50" y="96"/>
                </a:lnTo>
                <a:lnTo>
                  <a:pt x="53" y="110"/>
                </a:lnTo>
                <a:lnTo>
                  <a:pt x="61" y="123"/>
                </a:lnTo>
                <a:lnTo>
                  <a:pt x="75" y="135"/>
                </a:lnTo>
                <a:lnTo>
                  <a:pt x="93" y="146"/>
                </a:lnTo>
                <a:lnTo>
                  <a:pt x="115" y="155"/>
                </a:lnTo>
                <a:lnTo>
                  <a:pt x="140" y="162"/>
                </a:lnTo>
                <a:lnTo>
                  <a:pt x="168" y="166"/>
                </a:lnTo>
                <a:lnTo>
                  <a:pt x="198" y="167"/>
                </a:lnTo>
                <a:lnTo>
                  <a:pt x="227" y="166"/>
                </a:lnTo>
                <a:lnTo>
                  <a:pt x="255" y="162"/>
                </a:lnTo>
                <a:lnTo>
                  <a:pt x="280" y="155"/>
                </a:lnTo>
                <a:lnTo>
                  <a:pt x="302" y="146"/>
                </a:lnTo>
                <a:lnTo>
                  <a:pt x="320" y="135"/>
                </a:lnTo>
                <a:lnTo>
                  <a:pt x="334" y="123"/>
                </a:lnTo>
                <a:lnTo>
                  <a:pt x="342" y="110"/>
                </a:lnTo>
                <a:lnTo>
                  <a:pt x="345" y="96"/>
                </a:lnTo>
                <a:lnTo>
                  <a:pt x="395" y="96"/>
                </a:lnTo>
              </a:path>
            </a:pathLst>
          </a:custGeom>
          <a:solidFill>
            <a:srgbClr val="FFD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Freeform 41"/>
          <p:cNvSpPr>
            <a:spLocks/>
          </p:cNvSpPr>
          <p:nvPr/>
        </p:nvSpPr>
        <p:spPr bwMode="auto">
          <a:xfrm>
            <a:off x="3068638" y="4113213"/>
            <a:ext cx="469900" cy="228600"/>
          </a:xfrm>
          <a:custGeom>
            <a:avLst/>
            <a:gdLst>
              <a:gd name="T0" fmla="*/ 2147483647 w 296"/>
              <a:gd name="T1" fmla="*/ 2147483647 h 144"/>
              <a:gd name="T2" fmla="*/ 2147483647 w 296"/>
              <a:gd name="T3" fmla="*/ 2147483647 h 144"/>
              <a:gd name="T4" fmla="*/ 2147483647 w 296"/>
              <a:gd name="T5" fmla="*/ 2147483647 h 144"/>
              <a:gd name="T6" fmla="*/ 2147483647 w 296"/>
              <a:gd name="T7" fmla="*/ 2147483647 h 144"/>
              <a:gd name="T8" fmla="*/ 2147483647 w 296"/>
              <a:gd name="T9" fmla="*/ 2147483647 h 144"/>
              <a:gd name="T10" fmla="*/ 2147483647 w 296"/>
              <a:gd name="T11" fmla="*/ 2147483647 h 144"/>
              <a:gd name="T12" fmla="*/ 2147483647 w 296"/>
              <a:gd name="T13" fmla="*/ 2147483647 h 144"/>
              <a:gd name="T14" fmla="*/ 2147483647 w 296"/>
              <a:gd name="T15" fmla="*/ 2147483647 h 144"/>
              <a:gd name="T16" fmla="*/ 2147483647 w 296"/>
              <a:gd name="T17" fmla="*/ 2147483647 h 144"/>
              <a:gd name="T18" fmla="*/ 2147483647 w 296"/>
              <a:gd name="T19" fmla="*/ 2147483647 h 144"/>
              <a:gd name="T20" fmla="*/ 2147483647 w 296"/>
              <a:gd name="T21" fmla="*/ 2147483647 h 144"/>
              <a:gd name="T22" fmla="*/ 2147483647 w 296"/>
              <a:gd name="T23" fmla="*/ 2147483647 h 144"/>
              <a:gd name="T24" fmla="*/ 2147483647 w 296"/>
              <a:gd name="T25" fmla="*/ 2147483647 h 144"/>
              <a:gd name="T26" fmla="*/ 2147483647 w 296"/>
              <a:gd name="T27" fmla="*/ 2147483647 h 144"/>
              <a:gd name="T28" fmla="*/ 2147483647 w 296"/>
              <a:gd name="T29" fmla="*/ 2147483647 h 144"/>
              <a:gd name="T30" fmla="*/ 2147483647 w 296"/>
              <a:gd name="T31" fmla="*/ 2147483647 h 144"/>
              <a:gd name="T32" fmla="*/ 2147483647 w 296"/>
              <a:gd name="T33" fmla="*/ 2147483647 h 144"/>
              <a:gd name="T34" fmla="*/ 2147483647 w 296"/>
              <a:gd name="T35" fmla="*/ 2147483647 h 144"/>
              <a:gd name="T36" fmla="*/ 2147483647 w 296"/>
              <a:gd name="T37" fmla="*/ 2147483647 h 144"/>
              <a:gd name="T38" fmla="*/ 2147483647 w 296"/>
              <a:gd name="T39" fmla="*/ 2147483647 h 144"/>
              <a:gd name="T40" fmla="*/ 2147483647 w 296"/>
              <a:gd name="T41" fmla="*/ 2147483647 h 144"/>
              <a:gd name="T42" fmla="*/ 2147483647 w 296"/>
              <a:gd name="T43" fmla="*/ 2147483647 h 144"/>
              <a:gd name="T44" fmla="*/ 2147483647 w 296"/>
              <a:gd name="T45" fmla="*/ 2147483647 h 144"/>
              <a:gd name="T46" fmla="*/ 2147483647 w 296"/>
              <a:gd name="T47" fmla="*/ 2147483647 h 144"/>
              <a:gd name="T48" fmla="*/ 2147483647 w 296"/>
              <a:gd name="T49" fmla="*/ 2147483647 h 144"/>
              <a:gd name="T50" fmla="*/ 2147483647 w 296"/>
              <a:gd name="T51" fmla="*/ 2147483647 h 144"/>
              <a:gd name="T52" fmla="*/ 2147483647 w 296"/>
              <a:gd name="T53" fmla="*/ 2147483647 h 144"/>
              <a:gd name="T54" fmla="*/ 2147483647 w 296"/>
              <a:gd name="T55" fmla="*/ 2147483647 h 144"/>
              <a:gd name="T56" fmla="*/ 2147483647 w 296"/>
              <a:gd name="T57" fmla="*/ 2147483647 h 144"/>
              <a:gd name="T58" fmla="*/ 2147483647 w 296"/>
              <a:gd name="T59" fmla="*/ 2147483647 h 144"/>
              <a:gd name="T60" fmla="*/ 2147483647 w 296"/>
              <a:gd name="T61" fmla="*/ 2147483647 h 144"/>
              <a:gd name="T62" fmla="*/ 2147483647 w 296"/>
              <a:gd name="T63" fmla="*/ 2147483647 h 144"/>
              <a:gd name="T64" fmla="*/ 2147483647 w 296"/>
              <a:gd name="T65" fmla="*/ 2147483647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6"/>
              <a:gd name="T100" fmla="*/ 0 h 144"/>
              <a:gd name="T101" fmla="*/ 296 w 296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6" h="144">
                <a:moveTo>
                  <a:pt x="295" y="72"/>
                </a:moveTo>
                <a:lnTo>
                  <a:pt x="292" y="57"/>
                </a:lnTo>
                <a:lnTo>
                  <a:pt x="284" y="44"/>
                </a:lnTo>
                <a:lnTo>
                  <a:pt x="270" y="32"/>
                </a:lnTo>
                <a:lnTo>
                  <a:pt x="252" y="21"/>
                </a:lnTo>
                <a:lnTo>
                  <a:pt x="230" y="12"/>
                </a:lnTo>
                <a:lnTo>
                  <a:pt x="205" y="6"/>
                </a:lnTo>
                <a:lnTo>
                  <a:pt x="177" y="2"/>
                </a:lnTo>
                <a:lnTo>
                  <a:pt x="148" y="0"/>
                </a:lnTo>
                <a:lnTo>
                  <a:pt x="118" y="2"/>
                </a:lnTo>
                <a:lnTo>
                  <a:pt x="90" y="6"/>
                </a:lnTo>
                <a:lnTo>
                  <a:pt x="65" y="12"/>
                </a:lnTo>
                <a:lnTo>
                  <a:pt x="43" y="21"/>
                </a:lnTo>
                <a:lnTo>
                  <a:pt x="25" y="32"/>
                </a:lnTo>
                <a:lnTo>
                  <a:pt x="11" y="44"/>
                </a:lnTo>
                <a:lnTo>
                  <a:pt x="3" y="57"/>
                </a:lnTo>
                <a:lnTo>
                  <a:pt x="0" y="72"/>
                </a:lnTo>
                <a:lnTo>
                  <a:pt x="3" y="86"/>
                </a:lnTo>
                <a:lnTo>
                  <a:pt x="11" y="99"/>
                </a:lnTo>
                <a:lnTo>
                  <a:pt x="25" y="111"/>
                </a:lnTo>
                <a:lnTo>
                  <a:pt x="43" y="122"/>
                </a:lnTo>
                <a:lnTo>
                  <a:pt x="65" y="131"/>
                </a:lnTo>
                <a:lnTo>
                  <a:pt x="90" y="138"/>
                </a:lnTo>
                <a:lnTo>
                  <a:pt x="118" y="142"/>
                </a:lnTo>
                <a:lnTo>
                  <a:pt x="148" y="143"/>
                </a:lnTo>
                <a:lnTo>
                  <a:pt x="177" y="142"/>
                </a:lnTo>
                <a:lnTo>
                  <a:pt x="205" y="138"/>
                </a:lnTo>
                <a:lnTo>
                  <a:pt x="230" y="131"/>
                </a:lnTo>
                <a:lnTo>
                  <a:pt x="252" y="122"/>
                </a:lnTo>
                <a:lnTo>
                  <a:pt x="270" y="111"/>
                </a:lnTo>
                <a:lnTo>
                  <a:pt x="284" y="99"/>
                </a:lnTo>
                <a:lnTo>
                  <a:pt x="292" y="86"/>
                </a:lnTo>
                <a:lnTo>
                  <a:pt x="295" y="72"/>
                </a:lnTo>
                <a:lnTo>
                  <a:pt x="246" y="72"/>
                </a:lnTo>
                <a:lnTo>
                  <a:pt x="244" y="62"/>
                </a:lnTo>
                <a:lnTo>
                  <a:pt x="238" y="53"/>
                </a:lnTo>
                <a:lnTo>
                  <a:pt x="229" y="45"/>
                </a:lnTo>
                <a:lnTo>
                  <a:pt x="217" y="38"/>
                </a:lnTo>
                <a:lnTo>
                  <a:pt x="202" y="32"/>
                </a:lnTo>
                <a:lnTo>
                  <a:pt x="186" y="28"/>
                </a:lnTo>
                <a:lnTo>
                  <a:pt x="168" y="25"/>
                </a:lnTo>
                <a:lnTo>
                  <a:pt x="148" y="24"/>
                </a:lnTo>
                <a:lnTo>
                  <a:pt x="127" y="25"/>
                </a:lnTo>
                <a:lnTo>
                  <a:pt x="109" y="28"/>
                </a:lnTo>
                <a:lnTo>
                  <a:pt x="93" y="32"/>
                </a:lnTo>
                <a:lnTo>
                  <a:pt x="78" y="38"/>
                </a:lnTo>
                <a:lnTo>
                  <a:pt x="66" y="45"/>
                </a:lnTo>
                <a:lnTo>
                  <a:pt x="57" y="53"/>
                </a:lnTo>
                <a:lnTo>
                  <a:pt x="51" y="62"/>
                </a:lnTo>
                <a:lnTo>
                  <a:pt x="49" y="72"/>
                </a:lnTo>
                <a:lnTo>
                  <a:pt x="51" y="81"/>
                </a:lnTo>
                <a:lnTo>
                  <a:pt x="57" y="90"/>
                </a:lnTo>
                <a:lnTo>
                  <a:pt x="66" y="98"/>
                </a:lnTo>
                <a:lnTo>
                  <a:pt x="78" y="105"/>
                </a:lnTo>
                <a:lnTo>
                  <a:pt x="93" y="111"/>
                </a:lnTo>
                <a:lnTo>
                  <a:pt x="109" y="116"/>
                </a:lnTo>
                <a:lnTo>
                  <a:pt x="127" y="118"/>
                </a:lnTo>
                <a:lnTo>
                  <a:pt x="148" y="119"/>
                </a:lnTo>
                <a:lnTo>
                  <a:pt x="168" y="118"/>
                </a:lnTo>
                <a:lnTo>
                  <a:pt x="186" y="116"/>
                </a:lnTo>
                <a:lnTo>
                  <a:pt x="202" y="111"/>
                </a:lnTo>
                <a:lnTo>
                  <a:pt x="217" y="105"/>
                </a:lnTo>
                <a:lnTo>
                  <a:pt x="229" y="98"/>
                </a:lnTo>
                <a:lnTo>
                  <a:pt x="238" y="90"/>
                </a:lnTo>
                <a:lnTo>
                  <a:pt x="244" y="81"/>
                </a:lnTo>
                <a:lnTo>
                  <a:pt x="246" y="72"/>
                </a:lnTo>
                <a:lnTo>
                  <a:pt x="295" y="72"/>
                </a:lnTo>
              </a:path>
            </a:pathLst>
          </a:custGeom>
          <a:solidFill>
            <a:srgbClr val="FFE4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Freeform 42"/>
          <p:cNvSpPr>
            <a:spLocks/>
          </p:cNvSpPr>
          <p:nvPr/>
        </p:nvSpPr>
        <p:spPr bwMode="auto">
          <a:xfrm>
            <a:off x="3146425" y="4151313"/>
            <a:ext cx="314325" cy="152400"/>
          </a:xfrm>
          <a:custGeom>
            <a:avLst/>
            <a:gdLst>
              <a:gd name="T0" fmla="*/ 2147483647 w 198"/>
              <a:gd name="T1" fmla="*/ 2147483647 h 96"/>
              <a:gd name="T2" fmla="*/ 2147483647 w 198"/>
              <a:gd name="T3" fmla="*/ 2147483647 h 96"/>
              <a:gd name="T4" fmla="*/ 2147483647 w 198"/>
              <a:gd name="T5" fmla="*/ 2147483647 h 96"/>
              <a:gd name="T6" fmla="*/ 2147483647 w 198"/>
              <a:gd name="T7" fmla="*/ 2147483647 h 96"/>
              <a:gd name="T8" fmla="*/ 2147483647 w 198"/>
              <a:gd name="T9" fmla="*/ 2147483647 h 96"/>
              <a:gd name="T10" fmla="*/ 2147483647 w 198"/>
              <a:gd name="T11" fmla="*/ 2147483647 h 96"/>
              <a:gd name="T12" fmla="*/ 2147483647 w 198"/>
              <a:gd name="T13" fmla="*/ 2147483647 h 96"/>
              <a:gd name="T14" fmla="*/ 2147483647 w 198"/>
              <a:gd name="T15" fmla="*/ 2147483647 h 96"/>
              <a:gd name="T16" fmla="*/ 2147483647 w 198"/>
              <a:gd name="T17" fmla="*/ 2147483647 h 96"/>
              <a:gd name="T18" fmla="*/ 2147483647 w 198"/>
              <a:gd name="T19" fmla="*/ 2147483647 h 96"/>
              <a:gd name="T20" fmla="*/ 2147483647 w 198"/>
              <a:gd name="T21" fmla="*/ 2147483647 h 96"/>
              <a:gd name="T22" fmla="*/ 2147483647 w 198"/>
              <a:gd name="T23" fmla="*/ 2147483647 h 96"/>
              <a:gd name="T24" fmla="*/ 2147483647 w 198"/>
              <a:gd name="T25" fmla="*/ 2147483647 h 96"/>
              <a:gd name="T26" fmla="*/ 2147483647 w 198"/>
              <a:gd name="T27" fmla="*/ 2147483647 h 96"/>
              <a:gd name="T28" fmla="*/ 2147483647 w 198"/>
              <a:gd name="T29" fmla="*/ 2147483647 h 96"/>
              <a:gd name="T30" fmla="*/ 2147483647 w 198"/>
              <a:gd name="T31" fmla="*/ 2147483647 h 96"/>
              <a:gd name="T32" fmla="*/ 2147483647 w 198"/>
              <a:gd name="T33" fmla="*/ 2147483647 h 96"/>
              <a:gd name="T34" fmla="*/ 2147483647 w 198"/>
              <a:gd name="T35" fmla="*/ 2147483647 h 96"/>
              <a:gd name="T36" fmla="*/ 2147483647 w 198"/>
              <a:gd name="T37" fmla="*/ 2147483647 h 96"/>
              <a:gd name="T38" fmla="*/ 2147483647 w 198"/>
              <a:gd name="T39" fmla="*/ 2147483647 h 96"/>
              <a:gd name="T40" fmla="*/ 2147483647 w 198"/>
              <a:gd name="T41" fmla="*/ 2147483647 h 96"/>
              <a:gd name="T42" fmla="*/ 2147483647 w 198"/>
              <a:gd name="T43" fmla="*/ 2147483647 h 96"/>
              <a:gd name="T44" fmla="*/ 2147483647 w 198"/>
              <a:gd name="T45" fmla="*/ 2147483647 h 96"/>
              <a:gd name="T46" fmla="*/ 2147483647 w 198"/>
              <a:gd name="T47" fmla="*/ 2147483647 h 96"/>
              <a:gd name="T48" fmla="*/ 2147483647 w 198"/>
              <a:gd name="T49" fmla="*/ 2147483647 h 96"/>
              <a:gd name="T50" fmla="*/ 2147483647 w 198"/>
              <a:gd name="T51" fmla="*/ 2147483647 h 96"/>
              <a:gd name="T52" fmla="*/ 2147483647 w 198"/>
              <a:gd name="T53" fmla="*/ 2147483647 h 96"/>
              <a:gd name="T54" fmla="*/ 2147483647 w 198"/>
              <a:gd name="T55" fmla="*/ 2147483647 h 96"/>
              <a:gd name="T56" fmla="*/ 2147483647 w 198"/>
              <a:gd name="T57" fmla="*/ 2147483647 h 96"/>
              <a:gd name="T58" fmla="*/ 2147483647 w 198"/>
              <a:gd name="T59" fmla="*/ 2147483647 h 96"/>
              <a:gd name="T60" fmla="*/ 2147483647 w 198"/>
              <a:gd name="T61" fmla="*/ 2147483647 h 96"/>
              <a:gd name="T62" fmla="*/ 2147483647 w 198"/>
              <a:gd name="T63" fmla="*/ 2147483647 h 96"/>
              <a:gd name="T64" fmla="*/ 2147483647 w 198"/>
              <a:gd name="T65" fmla="*/ 2147483647 h 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"/>
              <a:gd name="T100" fmla="*/ 0 h 96"/>
              <a:gd name="T101" fmla="*/ 198 w 198"/>
              <a:gd name="T102" fmla="*/ 96 h 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" h="96">
                <a:moveTo>
                  <a:pt x="197" y="48"/>
                </a:moveTo>
                <a:lnTo>
                  <a:pt x="195" y="38"/>
                </a:lnTo>
                <a:lnTo>
                  <a:pt x="189" y="29"/>
                </a:lnTo>
                <a:lnTo>
                  <a:pt x="180" y="21"/>
                </a:lnTo>
                <a:lnTo>
                  <a:pt x="168" y="14"/>
                </a:lnTo>
                <a:lnTo>
                  <a:pt x="153" y="8"/>
                </a:lnTo>
                <a:lnTo>
                  <a:pt x="137" y="4"/>
                </a:lnTo>
                <a:lnTo>
                  <a:pt x="119" y="1"/>
                </a:lnTo>
                <a:lnTo>
                  <a:pt x="99" y="0"/>
                </a:lnTo>
                <a:lnTo>
                  <a:pt x="78" y="1"/>
                </a:lnTo>
                <a:lnTo>
                  <a:pt x="60" y="4"/>
                </a:lnTo>
                <a:lnTo>
                  <a:pt x="44" y="8"/>
                </a:lnTo>
                <a:lnTo>
                  <a:pt x="29" y="14"/>
                </a:lnTo>
                <a:lnTo>
                  <a:pt x="17" y="21"/>
                </a:lnTo>
                <a:lnTo>
                  <a:pt x="8" y="29"/>
                </a:lnTo>
                <a:lnTo>
                  <a:pt x="2" y="38"/>
                </a:lnTo>
                <a:lnTo>
                  <a:pt x="0" y="48"/>
                </a:lnTo>
                <a:lnTo>
                  <a:pt x="2" y="57"/>
                </a:lnTo>
                <a:lnTo>
                  <a:pt x="8" y="66"/>
                </a:lnTo>
                <a:lnTo>
                  <a:pt x="17" y="74"/>
                </a:lnTo>
                <a:lnTo>
                  <a:pt x="29" y="81"/>
                </a:lnTo>
                <a:lnTo>
                  <a:pt x="44" y="87"/>
                </a:lnTo>
                <a:lnTo>
                  <a:pt x="60" y="92"/>
                </a:lnTo>
                <a:lnTo>
                  <a:pt x="78" y="94"/>
                </a:lnTo>
                <a:lnTo>
                  <a:pt x="99" y="95"/>
                </a:lnTo>
                <a:lnTo>
                  <a:pt x="119" y="94"/>
                </a:lnTo>
                <a:lnTo>
                  <a:pt x="137" y="92"/>
                </a:lnTo>
                <a:lnTo>
                  <a:pt x="153" y="87"/>
                </a:lnTo>
                <a:lnTo>
                  <a:pt x="168" y="81"/>
                </a:lnTo>
                <a:lnTo>
                  <a:pt x="180" y="74"/>
                </a:lnTo>
                <a:lnTo>
                  <a:pt x="189" y="66"/>
                </a:lnTo>
                <a:lnTo>
                  <a:pt x="195" y="57"/>
                </a:lnTo>
                <a:lnTo>
                  <a:pt x="197" y="48"/>
                </a:lnTo>
                <a:lnTo>
                  <a:pt x="147" y="48"/>
                </a:lnTo>
                <a:lnTo>
                  <a:pt x="146" y="43"/>
                </a:lnTo>
                <a:lnTo>
                  <a:pt x="143" y="38"/>
                </a:lnTo>
                <a:lnTo>
                  <a:pt x="139" y="34"/>
                </a:lnTo>
                <a:lnTo>
                  <a:pt x="132" y="31"/>
                </a:lnTo>
                <a:lnTo>
                  <a:pt x="126" y="28"/>
                </a:lnTo>
                <a:lnTo>
                  <a:pt x="118" y="26"/>
                </a:lnTo>
                <a:lnTo>
                  <a:pt x="108" y="25"/>
                </a:lnTo>
                <a:lnTo>
                  <a:pt x="99" y="24"/>
                </a:lnTo>
                <a:lnTo>
                  <a:pt x="89" y="25"/>
                </a:lnTo>
                <a:lnTo>
                  <a:pt x="79" y="26"/>
                </a:lnTo>
                <a:lnTo>
                  <a:pt x="71" y="28"/>
                </a:lnTo>
                <a:lnTo>
                  <a:pt x="65" y="31"/>
                </a:lnTo>
                <a:lnTo>
                  <a:pt x="58" y="34"/>
                </a:lnTo>
                <a:lnTo>
                  <a:pt x="54" y="38"/>
                </a:lnTo>
                <a:lnTo>
                  <a:pt x="51" y="43"/>
                </a:lnTo>
                <a:lnTo>
                  <a:pt x="50" y="48"/>
                </a:lnTo>
                <a:lnTo>
                  <a:pt x="51" y="52"/>
                </a:lnTo>
                <a:lnTo>
                  <a:pt x="54" y="57"/>
                </a:lnTo>
                <a:lnTo>
                  <a:pt x="58" y="61"/>
                </a:lnTo>
                <a:lnTo>
                  <a:pt x="65" y="64"/>
                </a:lnTo>
                <a:lnTo>
                  <a:pt x="71" y="67"/>
                </a:lnTo>
                <a:lnTo>
                  <a:pt x="79" y="69"/>
                </a:lnTo>
                <a:lnTo>
                  <a:pt x="89" y="71"/>
                </a:lnTo>
                <a:lnTo>
                  <a:pt x="99" y="71"/>
                </a:lnTo>
                <a:lnTo>
                  <a:pt x="108" y="71"/>
                </a:lnTo>
                <a:lnTo>
                  <a:pt x="118" y="69"/>
                </a:lnTo>
                <a:lnTo>
                  <a:pt x="126" y="67"/>
                </a:lnTo>
                <a:lnTo>
                  <a:pt x="132" y="64"/>
                </a:lnTo>
                <a:lnTo>
                  <a:pt x="139" y="61"/>
                </a:lnTo>
                <a:lnTo>
                  <a:pt x="143" y="57"/>
                </a:lnTo>
                <a:lnTo>
                  <a:pt x="146" y="52"/>
                </a:lnTo>
                <a:lnTo>
                  <a:pt x="147" y="48"/>
                </a:lnTo>
                <a:lnTo>
                  <a:pt x="197" y="48"/>
                </a:lnTo>
              </a:path>
            </a:pathLst>
          </a:custGeom>
          <a:solidFill>
            <a:srgbClr val="FFF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Freeform 43"/>
          <p:cNvSpPr>
            <a:spLocks/>
          </p:cNvSpPr>
          <p:nvPr/>
        </p:nvSpPr>
        <p:spPr bwMode="auto">
          <a:xfrm>
            <a:off x="3225800" y="4189413"/>
            <a:ext cx="155575" cy="76200"/>
          </a:xfrm>
          <a:custGeom>
            <a:avLst/>
            <a:gdLst>
              <a:gd name="T0" fmla="*/ 2147483647 w 98"/>
              <a:gd name="T1" fmla="*/ 2147483647 h 48"/>
              <a:gd name="T2" fmla="*/ 2147483647 w 98"/>
              <a:gd name="T3" fmla="*/ 2147483647 h 48"/>
              <a:gd name="T4" fmla="*/ 2147483647 w 98"/>
              <a:gd name="T5" fmla="*/ 2147483647 h 48"/>
              <a:gd name="T6" fmla="*/ 2147483647 w 98"/>
              <a:gd name="T7" fmla="*/ 2147483647 h 48"/>
              <a:gd name="T8" fmla="*/ 2147483647 w 98"/>
              <a:gd name="T9" fmla="*/ 2147483647 h 48"/>
              <a:gd name="T10" fmla="*/ 2147483647 w 98"/>
              <a:gd name="T11" fmla="*/ 2147483647 h 48"/>
              <a:gd name="T12" fmla="*/ 2147483647 w 98"/>
              <a:gd name="T13" fmla="*/ 2147483647 h 48"/>
              <a:gd name="T14" fmla="*/ 2147483647 w 98"/>
              <a:gd name="T15" fmla="*/ 2147483647 h 48"/>
              <a:gd name="T16" fmla="*/ 2147483647 w 98"/>
              <a:gd name="T17" fmla="*/ 0 h 48"/>
              <a:gd name="T18" fmla="*/ 2147483647 w 98"/>
              <a:gd name="T19" fmla="*/ 2147483647 h 48"/>
              <a:gd name="T20" fmla="*/ 2147483647 w 98"/>
              <a:gd name="T21" fmla="*/ 2147483647 h 48"/>
              <a:gd name="T22" fmla="*/ 2147483647 w 98"/>
              <a:gd name="T23" fmla="*/ 2147483647 h 48"/>
              <a:gd name="T24" fmla="*/ 2147483647 w 98"/>
              <a:gd name="T25" fmla="*/ 2147483647 h 48"/>
              <a:gd name="T26" fmla="*/ 2147483647 w 98"/>
              <a:gd name="T27" fmla="*/ 2147483647 h 48"/>
              <a:gd name="T28" fmla="*/ 2147483647 w 98"/>
              <a:gd name="T29" fmla="*/ 2147483647 h 48"/>
              <a:gd name="T30" fmla="*/ 2147483647 w 98"/>
              <a:gd name="T31" fmla="*/ 2147483647 h 48"/>
              <a:gd name="T32" fmla="*/ 0 w 98"/>
              <a:gd name="T33" fmla="*/ 2147483647 h 48"/>
              <a:gd name="T34" fmla="*/ 2147483647 w 98"/>
              <a:gd name="T35" fmla="*/ 2147483647 h 48"/>
              <a:gd name="T36" fmla="*/ 2147483647 w 98"/>
              <a:gd name="T37" fmla="*/ 2147483647 h 48"/>
              <a:gd name="T38" fmla="*/ 2147483647 w 98"/>
              <a:gd name="T39" fmla="*/ 2147483647 h 48"/>
              <a:gd name="T40" fmla="*/ 2147483647 w 98"/>
              <a:gd name="T41" fmla="*/ 2147483647 h 48"/>
              <a:gd name="T42" fmla="*/ 2147483647 w 98"/>
              <a:gd name="T43" fmla="*/ 2147483647 h 48"/>
              <a:gd name="T44" fmla="*/ 2147483647 w 98"/>
              <a:gd name="T45" fmla="*/ 2147483647 h 48"/>
              <a:gd name="T46" fmla="*/ 2147483647 w 98"/>
              <a:gd name="T47" fmla="*/ 2147483647 h 48"/>
              <a:gd name="T48" fmla="*/ 2147483647 w 98"/>
              <a:gd name="T49" fmla="*/ 2147483647 h 48"/>
              <a:gd name="T50" fmla="*/ 2147483647 w 98"/>
              <a:gd name="T51" fmla="*/ 2147483647 h 48"/>
              <a:gd name="T52" fmla="*/ 2147483647 w 98"/>
              <a:gd name="T53" fmla="*/ 2147483647 h 48"/>
              <a:gd name="T54" fmla="*/ 2147483647 w 98"/>
              <a:gd name="T55" fmla="*/ 2147483647 h 48"/>
              <a:gd name="T56" fmla="*/ 2147483647 w 98"/>
              <a:gd name="T57" fmla="*/ 2147483647 h 48"/>
              <a:gd name="T58" fmla="*/ 2147483647 w 98"/>
              <a:gd name="T59" fmla="*/ 2147483647 h 48"/>
              <a:gd name="T60" fmla="*/ 2147483647 w 98"/>
              <a:gd name="T61" fmla="*/ 2147483647 h 48"/>
              <a:gd name="T62" fmla="*/ 2147483647 w 98"/>
              <a:gd name="T63" fmla="*/ 2147483647 h 48"/>
              <a:gd name="T64" fmla="*/ 2147483647 w 98"/>
              <a:gd name="T65" fmla="*/ 2147483647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8"/>
              <a:gd name="T100" fmla="*/ 0 h 48"/>
              <a:gd name="T101" fmla="*/ 98 w 98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8" h="48">
                <a:moveTo>
                  <a:pt x="97" y="24"/>
                </a:moveTo>
                <a:lnTo>
                  <a:pt x="96" y="19"/>
                </a:lnTo>
                <a:lnTo>
                  <a:pt x="93" y="14"/>
                </a:lnTo>
                <a:lnTo>
                  <a:pt x="89" y="10"/>
                </a:lnTo>
                <a:lnTo>
                  <a:pt x="82" y="7"/>
                </a:lnTo>
                <a:lnTo>
                  <a:pt x="76" y="4"/>
                </a:lnTo>
                <a:lnTo>
                  <a:pt x="68" y="2"/>
                </a:lnTo>
                <a:lnTo>
                  <a:pt x="58" y="1"/>
                </a:lnTo>
                <a:lnTo>
                  <a:pt x="49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7"/>
                </a:lnTo>
                <a:lnTo>
                  <a:pt x="8" y="10"/>
                </a:lnTo>
                <a:lnTo>
                  <a:pt x="4" y="14"/>
                </a:lnTo>
                <a:lnTo>
                  <a:pt x="1" y="19"/>
                </a:lnTo>
                <a:lnTo>
                  <a:pt x="0" y="24"/>
                </a:lnTo>
                <a:lnTo>
                  <a:pt x="1" y="28"/>
                </a:lnTo>
                <a:lnTo>
                  <a:pt x="4" y="33"/>
                </a:lnTo>
                <a:lnTo>
                  <a:pt x="8" y="37"/>
                </a:lnTo>
                <a:lnTo>
                  <a:pt x="15" y="40"/>
                </a:lnTo>
                <a:lnTo>
                  <a:pt x="21" y="43"/>
                </a:lnTo>
                <a:lnTo>
                  <a:pt x="29" y="45"/>
                </a:lnTo>
                <a:lnTo>
                  <a:pt x="39" y="47"/>
                </a:lnTo>
                <a:lnTo>
                  <a:pt x="49" y="47"/>
                </a:lnTo>
                <a:lnTo>
                  <a:pt x="58" y="47"/>
                </a:lnTo>
                <a:lnTo>
                  <a:pt x="68" y="45"/>
                </a:lnTo>
                <a:lnTo>
                  <a:pt x="76" y="43"/>
                </a:lnTo>
                <a:lnTo>
                  <a:pt x="82" y="40"/>
                </a:lnTo>
                <a:lnTo>
                  <a:pt x="89" y="37"/>
                </a:lnTo>
                <a:lnTo>
                  <a:pt x="93" y="33"/>
                </a:lnTo>
                <a:lnTo>
                  <a:pt x="96" y="28"/>
                </a:lnTo>
                <a:lnTo>
                  <a:pt x="97" y="24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Freeform 44"/>
          <p:cNvSpPr>
            <a:spLocks/>
          </p:cNvSpPr>
          <p:nvPr/>
        </p:nvSpPr>
        <p:spPr bwMode="auto">
          <a:xfrm>
            <a:off x="4819650" y="2208213"/>
            <a:ext cx="3009900" cy="3362325"/>
          </a:xfrm>
          <a:custGeom>
            <a:avLst/>
            <a:gdLst>
              <a:gd name="T0" fmla="*/ 2147483647 w 1896"/>
              <a:gd name="T1" fmla="*/ 2147483647 h 2118"/>
              <a:gd name="T2" fmla="*/ 2147483647 w 1896"/>
              <a:gd name="T3" fmla="*/ 2147483647 h 2118"/>
              <a:gd name="T4" fmla="*/ 2147483647 w 1896"/>
              <a:gd name="T5" fmla="*/ 2147483647 h 2118"/>
              <a:gd name="T6" fmla="*/ 2147483647 w 1896"/>
              <a:gd name="T7" fmla="*/ 2147483647 h 2118"/>
              <a:gd name="T8" fmla="*/ 2147483647 w 1896"/>
              <a:gd name="T9" fmla="*/ 2147483647 h 2118"/>
              <a:gd name="T10" fmla="*/ 2147483647 w 1896"/>
              <a:gd name="T11" fmla="*/ 0 h 2118"/>
              <a:gd name="T12" fmla="*/ 2147483647 w 1896"/>
              <a:gd name="T13" fmla="*/ 2147483647 h 2118"/>
              <a:gd name="T14" fmla="*/ 2147483647 w 1896"/>
              <a:gd name="T15" fmla="*/ 2147483647 h 2118"/>
              <a:gd name="T16" fmla="*/ 2147483647 w 1896"/>
              <a:gd name="T17" fmla="*/ 2147483647 h 2118"/>
              <a:gd name="T18" fmla="*/ 2147483647 w 1896"/>
              <a:gd name="T19" fmla="*/ 2147483647 h 2118"/>
              <a:gd name="T20" fmla="*/ 2147483647 w 1896"/>
              <a:gd name="T21" fmla="*/ 2147483647 h 2118"/>
              <a:gd name="T22" fmla="*/ 2147483647 w 1896"/>
              <a:gd name="T23" fmla="*/ 2147483647 h 2118"/>
              <a:gd name="T24" fmla="*/ 2147483647 w 1896"/>
              <a:gd name="T25" fmla="*/ 2147483647 h 2118"/>
              <a:gd name="T26" fmla="*/ 2147483647 w 1896"/>
              <a:gd name="T27" fmla="*/ 2147483647 h 2118"/>
              <a:gd name="T28" fmla="*/ 2147483647 w 1896"/>
              <a:gd name="T29" fmla="*/ 2147483647 h 2118"/>
              <a:gd name="T30" fmla="*/ 2147483647 w 1896"/>
              <a:gd name="T31" fmla="*/ 2147483647 h 2118"/>
              <a:gd name="T32" fmla="*/ 2147483647 w 1896"/>
              <a:gd name="T33" fmla="*/ 2147483647 h 2118"/>
              <a:gd name="T34" fmla="*/ 2147483647 w 1896"/>
              <a:gd name="T35" fmla="*/ 2147483647 h 2118"/>
              <a:gd name="T36" fmla="*/ 2147483647 w 1896"/>
              <a:gd name="T37" fmla="*/ 2147483647 h 2118"/>
              <a:gd name="T38" fmla="*/ 2147483647 w 1896"/>
              <a:gd name="T39" fmla="*/ 2147483647 h 2118"/>
              <a:gd name="T40" fmla="*/ 2147483647 w 1896"/>
              <a:gd name="T41" fmla="*/ 2147483647 h 2118"/>
              <a:gd name="T42" fmla="*/ 0 w 1896"/>
              <a:gd name="T43" fmla="*/ 2147483647 h 2118"/>
              <a:gd name="T44" fmla="*/ 2147483647 w 1896"/>
              <a:gd name="T45" fmla="*/ 2147483647 h 2118"/>
              <a:gd name="T46" fmla="*/ 2147483647 w 1896"/>
              <a:gd name="T47" fmla="*/ 2147483647 h 2118"/>
              <a:gd name="T48" fmla="*/ 2147483647 w 1896"/>
              <a:gd name="T49" fmla="*/ 2147483647 h 2118"/>
              <a:gd name="T50" fmla="*/ 2147483647 w 1896"/>
              <a:gd name="T51" fmla="*/ 2147483647 h 2118"/>
              <a:gd name="T52" fmla="*/ 2147483647 w 1896"/>
              <a:gd name="T53" fmla="*/ 2147483647 h 2118"/>
              <a:gd name="T54" fmla="*/ 2147483647 w 1896"/>
              <a:gd name="T55" fmla="*/ 2147483647 h 2118"/>
              <a:gd name="T56" fmla="*/ 2147483647 w 1896"/>
              <a:gd name="T57" fmla="*/ 2147483647 h 2118"/>
              <a:gd name="T58" fmla="*/ 2147483647 w 1896"/>
              <a:gd name="T59" fmla="*/ 2147483647 h 2118"/>
              <a:gd name="T60" fmla="*/ 2147483647 w 1896"/>
              <a:gd name="T61" fmla="*/ 2147483647 h 2118"/>
              <a:gd name="T62" fmla="*/ 2147483647 w 1896"/>
              <a:gd name="T63" fmla="*/ 2147483647 h 2118"/>
              <a:gd name="T64" fmla="*/ 2147483647 w 1896"/>
              <a:gd name="T65" fmla="*/ 2147483647 h 2118"/>
              <a:gd name="T66" fmla="*/ 2147483647 w 1896"/>
              <a:gd name="T67" fmla="*/ 2147483647 h 2118"/>
              <a:gd name="T68" fmla="*/ 2147483647 w 1896"/>
              <a:gd name="T69" fmla="*/ 2147483647 h 2118"/>
              <a:gd name="T70" fmla="*/ 2147483647 w 1896"/>
              <a:gd name="T71" fmla="*/ 2147483647 h 2118"/>
              <a:gd name="T72" fmla="*/ 2147483647 w 1896"/>
              <a:gd name="T73" fmla="*/ 2147483647 h 2118"/>
              <a:gd name="T74" fmla="*/ 2147483647 w 1896"/>
              <a:gd name="T75" fmla="*/ 2147483647 h 2118"/>
              <a:gd name="T76" fmla="*/ 2147483647 w 1896"/>
              <a:gd name="T77" fmla="*/ 2147483647 h 2118"/>
              <a:gd name="T78" fmla="*/ 2147483647 w 1896"/>
              <a:gd name="T79" fmla="*/ 2147483647 h 2118"/>
              <a:gd name="T80" fmla="*/ 2147483647 w 1896"/>
              <a:gd name="T81" fmla="*/ 2147483647 h 2118"/>
              <a:gd name="T82" fmla="*/ 2147483647 w 1896"/>
              <a:gd name="T83" fmla="*/ 2147483647 h 2118"/>
              <a:gd name="T84" fmla="*/ 2147483647 w 1896"/>
              <a:gd name="T85" fmla="*/ 2147483647 h 2118"/>
              <a:gd name="T86" fmla="*/ 2147483647 w 1896"/>
              <a:gd name="T87" fmla="*/ 2147483647 h 2118"/>
              <a:gd name="T88" fmla="*/ 2147483647 w 1896"/>
              <a:gd name="T89" fmla="*/ 2147483647 h 2118"/>
              <a:gd name="T90" fmla="*/ 2147483647 w 1896"/>
              <a:gd name="T91" fmla="*/ 2147483647 h 2118"/>
              <a:gd name="T92" fmla="*/ 2147483647 w 1896"/>
              <a:gd name="T93" fmla="*/ 2147483647 h 2118"/>
              <a:gd name="T94" fmla="*/ 2147483647 w 1896"/>
              <a:gd name="T95" fmla="*/ 2147483647 h 2118"/>
              <a:gd name="T96" fmla="*/ 2147483647 w 1896"/>
              <a:gd name="T97" fmla="*/ 2147483647 h 2118"/>
              <a:gd name="T98" fmla="*/ 2147483647 w 1896"/>
              <a:gd name="T99" fmla="*/ 2147483647 h 2118"/>
              <a:gd name="T100" fmla="*/ 2147483647 w 1896"/>
              <a:gd name="T101" fmla="*/ 2147483647 h 2118"/>
              <a:gd name="T102" fmla="*/ 2147483647 w 1896"/>
              <a:gd name="T103" fmla="*/ 2147483647 h 2118"/>
              <a:gd name="T104" fmla="*/ 2147483647 w 1896"/>
              <a:gd name="T105" fmla="*/ 2147483647 h 2118"/>
              <a:gd name="T106" fmla="*/ 0 w 1896"/>
              <a:gd name="T107" fmla="*/ 2147483647 h 21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6"/>
              <a:gd name="T163" fmla="*/ 0 h 2118"/>
              <a:gd name="T164" fmla="*/ 1896 w 1896"/>
              <a:gd name="T165" fmla="*/ 2118 h 211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6" h="2118">
                <a:moveTo>
                  <a:pt x="1546" y="247"/>
                </a:moveTo>
                <a:lnTo>
                  <a:pt x="1513" y="219"/>
                </a:lnTo>
                <a:lnTo>
                  <a:pt x="1478" y="192"/>
                </a:lnTo>
                <a:lnTo>
                  <a:pt x="1443" y="167"/>
                </a:lnTo>
                <a:lnTo>
                  <a:pt x="1406" y="143"/>
                </a:lnTo>
                <a:lnTo>
                  <a:pt x="1369" y="121"/>
                </a:lnTo>
                <a:lnTo>
                  <a:pt x="1330" y="101"/>
                </a:lnTo>
                <a:lnTo>
                  <a:pt x="1291" y="83"/>
                </a:lnTo>
                <a:lnTo>
                  <a:pt x="1251" y="66"/>
                </a:lnTo>
                <a:lnTo>
                  <a:pt x="1211" y="50"/>
                </a:lnTo>
                <a:lnTo>
                  <a:pt x="1169" y="37"/>
                </a:lnTo>
                <a:lnTo>
                  <a:pt x="1127" y="26"/>
                </a:lnTo>
                <a:lnTo>
                  <a:pt x="1084" y="17"/>
                </a:lnTo>
                <a:lnTo>
                  <a:pt x="1040" y="9"/>
                </a:lnTo>
                <a:lnTo>
                  <a:pt x="996" y="4"/>
                </a:lnTo>
                <a:lnTo>
                  <a:pt x="951" y="1"/>
                </a:lnTo>
                <a:lnTo>
                  <a:pt x="906" y="0"/>
                </a:lnTo>
                <a:lnTo>
                  <a:pt x="879" y="0"/>
                </a:lnTo>
                <a:lnTo>
                  <a:pt x="852" y="1"/>
                </a:lnTo>
                <a:lnTo>
                  <a:pt x="826" y="3"/>
                </a:lnTo>
                <a:lnTo>
                  <a:pt x="799" y="6"/>
                </a:lnTo>
                <a:lnTo>
                  <a:pt x="773" y="9"/>
                </a:lnTo>
                <a:lnTo>
                  <a:pt x="747" y="13"/>
                </a:lnTo>
                <a:lnTo>
                  <a:pt x="722" y="18"/>
                </a:lnTo>
                <a:lnTo>
                  <a:pt x="696" y="23"/>
                </a:lnTo>
                <a:lnTo>
                  <a:pt x="670" y="29"/>
                </a:lnTo>
                <a:lnTo>
                  <a:pt x="646" y="37"/>
                </a:lnTo>
                <a:lnTo>
                  <a:pt x="621" y="44"/>
                </a:lnTo>
                <a:lnTo>
                  <a:pt x="597" y="52"/>
                </a:lnTo>
                <a:lnTo>
                  <a:pt x="572" y="61"/>
                </a:lnTo>
                <a:lnTo>
                  <a:pt x="548" y="70"/>
                </a:lnTo>
                <a:lnTo>
                  <a:pt x="525" y="81"/>
                </a:lnTo>
                <a:lnTo>
                  <a:pt x="501" y="91"/>
                </a:lnTo>
                <a:lnTo>
                  <a:pt x="536" y="90"/>
                </a:lnTo>
                <a:lnTo>
                  <a:pt x="572" y="90"/>
                </a:lnTo>
                <a:lnTo>
                  <a:pt x="607" y="90"/>
                </a:lnTo>
                <a:lnTo>
                  <a:pt x="642" y="90"/>
                </a:lnTo>
                <a:lnTo>
                  <a:pt x="678" y="90"/>
                </a:lnTo>
                <a:lnTo>
                  <a:pt x="713" y="91"/>
                </a:lnTo>
                <a:lnTo>
                  <a:pt x="747" y="93"/>
                </a:lnTo>
                <a:lnTo>
                  <a:pt x="781" y="94"/>
                </a:lnTo>
                <a:lnTo>
                  <a:pt x="816" y="96"/>
                </a:lnTo>
                <a:lnTo>
                  <a:pt x="851" y="99"/>
                </a:lnTo>
                <a:lnTo>
                  <a:pt x="885" y="102"/>
                </a:lnTo>
                <a:lnTo>
                  <a:pt x="919" y="105"/>
                </a:lnTo>
                <a:lnTo>
                  <a:pt x="953" y="109"/>
                </a:lnTo>
                <a:lnTo>
                  <a:pt x="986" y="113"/>
                </a:lnTo>
                <a:lnTo>
                  <a:pt x="1020" y="117"/>
                </a:lnTo>
                <a:lnTo>
                  <a:pt x="1054" y="122"/>
                </a:lnTo>
                <a:lnTo>
                  <a:pt x="1086" y="127"/>
                </a:lnTo>
                <a:lnTo>
                  <a:pt x="1119" y="133"/>
                </a:lnTo>
                <a:lnTo>
                  <a:pt x="1152" y="138"/>
                </a:lnTo>
                <a:lnTo>
                  <a:pt x="1184" y="144"/>
                </a:lnTo>
                <a:lnTo>
                  <a:pt x="1216" y="151"/>
                </a:lnTo>
                <a:lnTo>
                  <a:pt x="1248" y="158"/>
                </a:lnTo>
                <a:lnTo>
                  <a:pt x="1279" y="165"/>
                </a:lnTo>
                <a:lnTo>
                  <a:pt x="1310" y="173"/>
                </a:lnTo>
                <a:lnTo>
                  <a:pt x="1341" y="181"/>
                </a:lnTo>
                <a:lnTo>
                  <a:pt x="1371" y="189"/>
                </a:lnTo>
                <a:lnTo>
                  <a:pt x="1401" y="198"/>
                </a:lnTo>
                <a:lnTo>
                  <a:pt x="1431" y="207"/>
                </a:lnTo>
                <a:lnTo>
                  <a:pt x="1460" y="217"/>
                </a:lnTo>
                <a:lnTo>
                  <a:pt x="1489" y="226"/>
                </a:lnTo>
                <a:lnTo>
                  <a:pt x="1517" y="236"/>
                </a:lnTo>
                <a:lnTo>
                  <a:pt x="1546" y="247"/>
                </a:lnTo>
                <a:lnTo>
                  <a:pt x="0" y="1500"/>
                </a:lnTo>
                <a:lnTo>
                  <a:pt x="16" y="1534"/>
                </a:lnTo>
                <a:lnTo>
                  <a:pt x="32" y="1567"/>
                </a:lnTo>
                <a:lnTo>
                  <a:pt x="50" y="1599"/>
                </a:lnTo>
                <a:lnTo>
                  <a:pt x="68" y="1631"/>
                </a:lnTo>
                <a:lnTo>
                  <a:pt x="88" y="1662"/>
                </a:lnTo>
                <a:lnTo>
                  <a:pt x="108" y="1692"/>
                </a:lnTo>
                <a:lnTo>
                  <a:pt x="130" y="1721"/>
                </a:lnTo>
                <a:lnTo>
                  <a:pt x="152" y="1750"/>
                </a:lnTo>
                <a:lnTo>
                  <a:pt x="175" y="1777"/>
                </a:lnTo>
                <a:lnTo>
                  <a:pt x="200" y="1804"/>
                </a:lnTo>
                <a:lnTo>
                  <a:pt x="225" y="1830"/>
                </a:lnTo>
                <a:lnTo>
                  <a:pt x="250" y="1855"/>
                </a:lnTo>
                <a:lnTo>
                  <a:pt x="277" y="1879"/>
                </a:lnTo>
                <a:lnTo>
                  <a:pt x="305" y="1902"/>
                </a:lnTo>
                <a:lnTo>
                  <a:pt x="333" y="1924"/>
                </a:lnTo>
                <a:lnTo>
                  <a:pt x="362" y="1945"/>
                </a:lnTo>
                <a:lnTo>
                  <a:pt x="392" y="1965"/>
                </a:lnTo>
                <a:lnTo>
                  <a:pt x="422" y="1983"/>
                </a:lnTo>
                <a:lnTo>
                  <a:pt x="453" y="2001"/>
                </a:lnTo>
                <a:lnTo>
                  <a:pt x="485" y="2018"/>
                </a:lnTo>
                <a:lnTo>
                  <a:pt x="517" y="2033"/>
                </a:lnTo>
                <a:lnTo>
                  <a:pt x="550" y="2047"/>
                </a:lnTo>
                <a:lnTo>
                  <a:pt x="584" y="2060"/>
                </a:lnTo>
                <a:lnTo>
                  <a:pt x="618" y="2071"/>
                </a:lnTo>
                <a:lnTo>
                  <a:pt x="651" y="2082"/>
                </a:lnTo>
                <a:lnTo>
                  <a:pt x="687" y="2091"/>
                </a:lnTo>
                <a:lnTo>
                  <a:pt x="722" y="2099"/>
                </a:lnTo>
                <a:lnTo>
                  <a:pt x="758" y="2105"/>
                </a:lnTo>
                <a:lnTo>
                  <a:pt x="795" y="2110"/>
                </a:lnTo>
                <a:lnTo>
                  <a:pt x="831" y="2114"/>
                </a:lnTo>
                <a:lnTo>
                  <a:pt x="869" y="2116"/>
                </a:lnTo>
                <a:lnTo>
                  <a:pt x="906" y="2117"/>
                </a:lnTo>
                <a:lnTo>
                  <a:pt x="952" y="2116"/>
                </a:lnTo>
                <a:lnTo>
                  <a:pt x="999" y="2112"/>
                </a:lnTo>
                <a:lnTo>
                  <a:pt x="1044" y="2107"/>
                </a:lnTo>
                <a:lnTo>
                  <a:pt x="1089" y="2099"/>
                </a:lnTo>
                <a:lnTo>
                  <a:pt x="1133" y="2089"/>
                </a:lnTo>
                <a:lnTo>
                  <a:pt x="1176" y="2078"/>
                </a:lnTo>
                <a:lnTo>
                  <a:pt x="1219" y="2064"/>
                </a:lnTo>
                <a:lnTo>
                  <a:pt x="1261" y="2048"/>
                </a:lnTo>
                <a:lnTo>
                  <a:pt x="1302" y="2030"/>
                </a:lnTo>
                <a:lnTo>
                  <a:pt x="1342" y="2011"/>
                </a:lnTo>
                <a:lnTo>
                  <a:pt x="1381" y="1989"/>
                </a:lnTo>
                <a:lnTo>
                  <a:pt x="1419" y="1966"/>
                </a:lnTo>
                <a:lnTo>
                  <a:pt x="1457" y="1941"/>
                </a:lnTo>
                <a:lnTo>
                  <a:pt x="1493" y="1915"/>
                </a:lnTo>
                <a:lnTo>
                  <a:pt x="1528" y="1887"/>
                </a:lnTo>
                <a:lnTo>
                  <a:pt x="1560" y="1857"/>
                </a:lnTo>
                <a:lnTo>
                  <a:pt x="1593" y="1826"/>
                </a:lnTo>
                <a:lnTo>
                  <a:pt x="1624" y="1794"/>
                </a:lnTo>
                <a:lnTo>
                  <a:pt x="1654" y="1760"/>
                </a:lnTo>
                <a:lnTo>
                  <a:pt x="1682" y="1725"/>
                </a:lnTo>
                <a:lnTo>
                  <a:pt x="1709" y="1688"/>
                </a:lnTo>
                <a:lnTo>
                  <a:pt x="1735" y="1651"/>
                </a:lnTo>
                <a:lnTo>
                  <a:pt x="1758" y="1612"/>
                </a:lnTo>
                <a:lnTo>
                  <a:pt x="1780" y="1571"/>
                </a:lnTo>
                <a:lnTo>
                  <a:pt x="1801" y="1530"/>
                </a:lnTo>
                <a:lnTo>
                  <a:pt x="1820" y="1488"/>
                </a:lnTo>
                <a:lnTo>
                  <a:pt x="1837" y="1445"/>
                </a:lnTo>
                <a:lnTo>
                  <a:pt x="1853" y="1401"/>
                </a:lnTo>
                <a:lnTo>
                  <a:pt x="1866" y="1356"/>
                </a:lnTo>
                <a:lnTo>
                  <a:pt x="1877" y="1310"/>
                </a:lnTo>
                <a:lnTo>
                  <a:pt x="1888" y="1264"/>
                </a:lnTo>
                <a:lnTo>
                  <a:pt x="1895" y="1216"/>
                </a:lnTo>
                <a:lnTo>
                  <a:pt x="1857" y="1244"/>
                </a:lnTo>
                <a:lnTo>
                  <a:pt x="1817" y="1272"/>
                </a:lnTo>
                <a:lnTo>
                  <a:pt x="1775" y="1298"/>
                </a:lnTo>
                <a:lnTo>
                  <a:pt x="1730" y="1323"/>
                </a:lnTo>
                <a:lnTo>
                  <a:pt x="1683" y="1346"/>
                </a:lnTo>
                <a:lnTo>
                  <a:pt x="1634" y="1369"/>
                </a:lnTo>
                <a:lnTo>
                  <a:pt x="1585" y="1390"/>
                </a:lnTo>
                <a:lnTo>
                  <a:pt x="1532" y="1411"/>
                </a:lnTo>
                <a:lnTo>
                  <a:pt x="1478" y="1430"/>
                </a:lnTo>
                <a:lnTo>
                  <a:pt x="1423" y="1448"/>
                </a:lnTo>
                <a:lnTo>
                  <a:pt x="1366" y="1464"/>
                </a:lnTo>
                <a:lnTo>
                  <a:pt x="1308" y="1479"/>
                </a:lnTo>
                <a:lnTo>
                  <a:pt x="1248" y="1494"/>
                </a:lnTo>
                <a:lnTo>
                  <a:pt x="1188" y="1506"/>
                </a:lnTo>
                <a:lnTo>
                  <a:pt x="1125" y="1518"/>
                </a:lnTo>
                <a:lnTo>
                  <a:pt x="1063" y="1528"/>
                </a:lnTo>
                <a:lnTo>
                  <a:pt x="1000" y="1537"/>
                </a:lnTo>
                <a:lnTo>
                  <a:pt x="935" y="1544"/>
                </a:lnTo>
                <a:lnTo>
                  <a:pt x="870" y="1550"/>
                </a:lnTo>
                <a:lnTo>
                  <a:pt x="803" y="1555"/>
                </a:lnTo>
                <a:lnTo>
                  <a:pt x="738" y="1559"/>
                </a:lnTo>
                <a:lnTo>
                  <a:pt x="670" y="1561"/>
                </a:lnTo>
                <a:lnTo>
                  <a:pt x="604" y="1561"/>
                </a:lnTo>
                <a:lnTo>
                  <a:pt x="536" y="1560"/>
                </a:lnTo>
                <a:lnTo>
                  <a:pt x="469" y="1558"/>
                </a:lnTo>
                <a:lnTo>
                  <a:pt x="401" y="1554"/>
                </a:lnTo>
                <a:lnTo>
                  <a:pt x="334" y="1549"/>
                </a:lnTo>
                <a:lnTo>
                  <a:pt x="266" y="1542"/>
                </a:lnTo>
                <a:lnTo>
                  <a:pt x="200" y="1534"/>
                </a:lnTo>
                <a:lnTo>
                  <a:pt x="132" y="1524"/>
                </a:lnTo>
                <a:lnTo>
                  <a:pt x="65" y="1513"/>
                </a:lnTo>
                <a:lnTo>
                  <a:pt x="0" y="1500"/>
                </a:lnTo>
                <a:lnTo>
                  <a:pt x="1546" y="247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Freeform 45"/>
          <p:cNvSpPr>
            <a:spLocks/>
          </p:cNvSpPr>
          <p:nvPr/>
        </p:nvSpPr>
        <p:spPr bwMode="auto">
          <a:xfrm>
            <a:off x="4789488" y="2351088"/>
            <a:ext cx="3055937" cy="2336800"/>
          </a:xfrm>
          <a:custGeom>
            <a:avLst/>
            <a:gdLst>
              <a:gd name="T0" fmla="*/ 2147483647 w 1925"/>
              <a:gd name="T1" fmla="*/ 2147483647 h 1472"/>
              <a:gd name="T2" fmla="*/ 2147483647 w 1925"/>
              <a:gd name="T3" fmla="*/ 2147483647 h 1472"/>
              <a:gd name="T4" fmla="*/ 2147483647 w 1925"/>
              <a:gd name="T5" fmla="*/ 2147483647 h 1472"/>
              <a:gd name="T6" fmla="*/ 2147483647 w 1925"/>
              <a:gd name="T7" fmla="*/ 2147483647 h 1472"/>
              <a:gd name="T8" fmla="*/ 2147483647 w 1925"/>
              <a:gd name="T9" fmla="*/ 2147483647 h 1472"/>
              <a:gd name="T10" fmla="*/ 2147483647 w 1925"/>
              <a:gd name="T11" fmla="*/ 2147483647 h 1472"/>
              <a:gd name="T12" fmla="*/ 2147483647 w 1925"/>
              <a:gd name="T13" fmla="*/ 2147483647 h 1472"/>
              <a:gd name="T14" fmla="*/ 2147483647 w 1925"/>
              <a:gd name="T15" fmla="*/ 2147483647 h 1472"/>
              <a:gd name="T16" fmla="*/ 2147483647 w 1925"/>
              <a:gd name="T17" fmla="*/ 2147483647 h 1472"/>
              <a:gd name="T18" fmla="*/ 2147483647 w 1925"/>
              <a:gd name="T19" fmla="*/ 2147483647 h 1472"/>
              <a:gd name="T20" fmla="*/ 2147483647 w 1925"/>
              <a:gd name="T21" fmla="*/ 2147483647 h 1472"/>
              <a:gd name="T22" fmla="*/ 2147483647 w 1925"/>
              <a:gd name="T23" fmla="*/ 2147483647 h 1472"/>
              <a:gd name="T24" fmla="*/ 2147483647 w 1925"/>
              <a:gd name="T25" fmla="*/ 2147483647 h 1472"/>
              <a:gd name="T26" fmla="*/ 2147483647 w 1925"/>
              <a:gd name="T27" fmla="*/ 2147483647 h 1472"/>
              <a:gd name="T28" fmla="*/ 2147483647 w 1925"/>
              <a:gd name="T29" fmla="*/ 0 h 1472"/>
              <a:gd name="T30" fmla="*/ 2147483647 w 1925"/>
              <a:gd name="T31" fmla="*/ 2147483647 h 1472"/>
              <a:gd name="T32" fmla="*/ 2147483647 w 1925"/>
              <a:gd name="T33" fmla="*/ 2147483647 h 1472"/>
              <a:gd name="T34" fmla="*/ 2147483647 w 1925"/>
              <a:gd name="T35" fmla="*/ 2147483647 h 1472"/>
              <a:gd name="T36" fmla="*/ 2147483647 w 1925"/>
              <a:gd name="T37" fmla="*/ 2147483647 h 1472"/>
              <a:gd name="T38" fmla="*/ 2147483647 w 1925"/>
              <a:gd name="T39" fmla="*/ 2147483647 h 1472"/>
              <a:gd name="T40" fmla="*/ 2147483647 w 1925"/>
              <a:gd name="T41" fmla="*/ 2147483647 h 1472"/>
              <a:gd name="T42" fmla="*/ 2147483647 w 1925"/>
              <a:gd name="T43" fmla="*/ 2147483647 h 1472"/>
              <a:gd name="T44" fmla="*/ 2147483647 w 1925"/>
              <a:gd name="T45" fmla="*/ 2147483647 h 1472"/>
              <a:gd name="T46" fmla="*/ 2147483647 w 1925"/>
              <a:gd name="T47" fmla="*/ 2147483647 h 1472"/>
              <a:gd name="T48" fmla="*/ 2147483647 w 1925"/>
              <a:gd name="T49" fmla="*/ 2147483647 h 1472"/>
              <a:gd name="T50" fmla="*/ 2147483647 w 1925"/>
              <a:gd name="T51" fmla="*/ 2147483647 h 1472"/>
              <a:gd name="T52" fmla="*/ 2147483647 w 1925"/>
              <a:gd name="T53" fmla="*/ 2147483647 h 1472"/>
              <a:gd name="T54" fmla="*/ 2147483647 w 1925"/>
              <a:gd name="T55" fmla="*/ 2147483647 h 1472"/>
              <a:gd name="T56" fmla="*/ 2147483647 w 1925"/>
              <a:gd name="T57" fmla="*/ 2147483647 h 1472"/>
              <a:gd name="T58" fmla="*/ 2147483647 w 1925"/>
              <a:gd name="T59" fmla="*/ 2147483647 h 1472"/>
              <a:gd name="T60" fmla="*/ 2147483647 w 1925"/>
              <a:gd name="T61" fmla="*/ 2147483647 h 1472"/>
              <a:gd name="T62" fmla="*/ 2147483647 w 1925"/>
              <a:gd name="T63" fmla="*/ 2147483647 h 1472"/>
              <a:gd name="T64" fmla="*/ 2147483647 w 1925"/>
              <a:gd name="T65" fmla="*/ 2147483647 h 1472"/>
              <a:gd name="T66" fmla="*/ 2147483647 w 1925"/>
              <a:gd name="T67" fmla="*/ 2147483647 h 1472"/>
              <a:gd name="T68" fmla="*/ 2147483647 w 1925"/>
              <a:gd name="T69" fmla="*/ 2147483647 h 1472"/>
              <a:gd name="T70" fmla="*/ 2147483647 w 1925"/>
              <a:gd name="T71" fmla="*/ 2147483647 h 1472"/>
              <a:gd name="T72" fmla="*/ 2147483647 w 1925"/>
              <a:gd name="T73" fmla="*/ 2147483647 h 1472"/>
              <a:gd name="T74" fmla="*/ 2147483647 w 1925"/>
              <a:gd name="T75" fmla="*/ 2147483647 h 1472"/>
              <a:gd name="T76" fmla="*/ 2147483647 w 1925"/>
              <a:gd name="T77" fmla="*/ 2147483647 h 1472"/>
              <a:gd name="T78" fmla="*/ 2147483647 w 1925"/>
              <a:gd name="T79" fmla="*/ 2147483647 h 1472"/>
              <a:gd name="T80" fmla="*/ 2147483647 w 1925"/>
              <a:gd name="T81" fmla="*/ 2147483647 h 1472"/>
              <a:gd name="T82" fmla="*/ 2147483647 w 1925"/>
              <a:gd name="T83" fmla="*/ 2147483647 h 1472"/>
              <a:gd name="T84" fmla="*/ 2147483647 w 1925"/>
              <a:gd name="T85" fmla="*/ 2147483647 h 1472"/>
              <a:gd name="T86" fmla="*/ 2147483647 w 1925"/>
              <a:gd name="T87" fmla="*/ 2147483647 h 1472"/>
              <a:gd name="T88" fmla="*/ 2147483647 w 1925"/>
              <a:gd name="T89" fmla="*/ 2147483647 h 1472"/>
              <a:gd name="T90" fmla="*/ 2147483647 w 1925"/>
              <a:gd name="T91" fmla="*/ 2147483647 h 1472"/>
              <a:gd name="T92" fmla="*/ 2147483647 w 1925"/>
              <a:gd name="T93" fmla="*/ 2147483647 h 1472"/>
              <a:gd name="T94" fmla="*/ 2147483647 w 1925"/>
              <a:gd name="T95" fmla="*/ 2147483647 h 1472"/>
              <a:gd name="T96" fmla="*/ 2147483647 w 1925"/>
              <a:gd name="T97" fmla="*/ 2147483647 h 1472"/>
              <a:gd name="T98" fmla="*/ 2147483647 w 1925"/>
              <a:gd name="T99" fmla="*/ 2147483647 h 1472"/>
              <a:gd name="T100" fmla="*/ 2147483647 w 1925"/>
              <a:gd name="T101" fmla="*/ 2147483647 h 1472"/>
              <a:gd name="T102" fmla="*/ 2147483647 w 1925"/>
              <a:gd name="T103" fmla="*/ 2147483647 h 14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5"/>
              <a:gd name="T157" fmla="*/ 0 h 1472"/>
              <a:gd name="T158" fmla="*/ 1925 w 1925"/>
              <a:gd name="T159" fmla="*/ 1472 h 14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5" h="1472">
                <a:moveTo>
                  <a:pt x="1565" y="157"/>
                </a:moveTo>
                <a:lnTo>
                  <a:pt x="1571" y="162"/>
                </a:lnTo>
                <a:lnTo>
                  <a:pt x="1576" y="167"/>
                </a:lnTo>
                <a:lnTo>
                  <a:pt x="1583" y="173"/>
                </a:lnTo>
                <a:lnTo>
                  <a:pt x="1588" y="178"/>
                </a:lnTo>
                <a:lnTo>
                  <a:pt x="1594" y="184"/>
                </a:lnTo>
                <a:lnTo>
                  <a:pt x="1600" y="189"/>
                </a:lnTo>
                <a:lnTo>
                  <a:pt x="1606" y="195"/>
                </a:lnTo>
                <a:lnTo>
                  <a:pt x="1611" y="200"/>
                </a:lnTo>
                <a:lnTo>
                  <a:pt x="1616" y="206"/>
                </a:lnTo>
                <a:lnTo>
                  <a:pt x="1623" y="212"/>
                </a:lnTo>
                <a:lnTo>
                  <a:pt x="1628" y="218"/>
                </a:lnTo>
                <a:lnTo>
                  <a:pt x="1633" y="223"/>
                </a:lnTo>
                <a:lnTo>
                  <a:pt x="1640" y="229"/>
                </a:lnTo>
                <a:lnTo>
                  <a:pt x="1645" y="235"/>
                </a:lnTo>
                <a:lnTo>
                  <a:pt x="1650" y="241"/>
                </a:lnTo>
                <a:lnTo>
                  <a:pt x="1655" y="247"/>
                </a:lnTo>
                <a:lnTo>
                  <a:pt x="1626" y="233"/>
                </a:lnTo>
                <a:lnTo>
                  <a:pt x="1595" y="219"/>
                </a:lnTo>
                <a:lnTo>
                  <a:pt x="1564" y="206"/>
                </a:lnTo>
                <a:lnTo>
                  <a:pt x="1531" y="193"/>
                </a:lnTo>
                <a:lnTo>
                  <a:pt x="1498" y="180"/>
                </a:lnTo>
                <a:lnTo>
                  <a:pt x="1465" y="168"/>
                </a:lnTo>
                <a:lnTo>
                  <a:pt x="1431" y="157"/>
                </a:lnTo>
                <a:lnTo>
                  <a:pt x="1396" y="146"/>
                </a:lnTo>
                <a:lnTo>
                  <a:pt x="1361" y="136"/>
                </a:lnTo>
                <a:lnTo>
                  <a:pt x="1325" y="126"/>
                </a:lnTo>
                <a:lnTo>
                  <a:pt x="1288" y="116"/>
                </a:lnTo>
                <a:lnTo>
                  <a:pt x="1251" y="108"/>
                </a:lnTo>
                <a:lnTo>
                  <a:pt x="1214" y="99"/>
                </a:lnTo>
                <a:lnTo>
                  <a:pt x="1176" y="91"/>
                </a:lnTo>
                <a:lnTo>
                  <a:pt x="1138" y="84"/>
                </a:lnTo>
                <a:lnTo>
                  <a:pt x="1099" y="77"/>
                </a:lnTo>
                <a:lnTo>
                  <a:pt x="1060" y="71"/>
                </a:lnTo>
                <a:lnTo>
                  <a:pt x="1021" y="65"/>
                </a:lnTo>
                <a:lnTo>
                  <a:pt x="981" y="60"/>
                </a:lnTo>
                <a:lnTo>
                  <a:pt x="941" y="55"/>
                </a:lnTo>
                <a:lnTo>
                  <a:pt x="900" y="51"/>
                </a:lnTo>
                <a:lnTo>
                  <a:pt x="859" y="48"/>
                </a:lnTo>
                <a:lnTo>
                  <a:pt x="818" y="45"/>
                </a:lnTo>
                <a:lnTo>
                  <a:pt x="776" y="43"/>
                </a:lnTo>
                <a:lnTo>
                  <a:pt x="735" y="41"/>
                </a:lnTo>
                <a:lnTo>
                  <a:pt x="693" y="40"/>
                </a:lnTo>
                <a:lnTo>
                  <a:pt x="651" y="39"/>
                </a:lnTo>
                <a:lnTo>
                  <a:pt x="609" y="39"/>
                </a:lnTo>
                <a:lnTo>
                  <a:pt x="567" y="40"/>
                </a:lnTo>
                <a:lnTo>
                  <a:pt x="525" y="41"/>
                </a:lnTo>
                <a:lnTo>
                  <a:pt x="481" y="42"/>
                </a:lnTo>
                <a:lnTo>
                  <a:pt x="439" y="45"/>
                </a:lnTo>
                <a:lnTo>
                  <a:pt x="449" y="39"/>
                </a:lnTo>
                <a:lnTo>
                  <a:pt x="459" y="33"/>
                </a:lnTo>
                <a:lnTo>
                  <a:pt x="469" y="27"/>
                </a:lnTo>
                <a:lnTo>
                  <a:pt x="479" y="22"/>
                </a:lnTo>
                <a:lnTo>
                  <a:pt x="490" y="17"/>
                </a:lnTo>
                <a:lnTo>
                  <a:pt x="500" y="11"/>
                </a:lnTo>
                <a:lnTo>
                  <a:pt x="510" y="6"/>
                </a:lnTo>
                <a:lnTo>
                  <a:pt x="520" y="1"/>
                </a:lnTo>
                <a:lnTo>
                  <a:pt x="555" y="0"/>
                </a:lnTo>
                <a:lnTo>
                  <a:pt x="591" y="0"/>
                </a:lnTo>
                <a:lnTo>
                  <a:pt x="626" y="0"/>
                </a:lnTo>
                <a:lnTo>
                  <a:pt x="661" y="0"/>
                </a:lnTo>
                <a:lnTo>
                  <a:pt x="697" y="0"/>
                </a:lnTo>
                <a:lnTo>
                  <a:pt x="732" y="1"/>
                </a:lnTo>
                <a:lnTo>
                  <a:pt x="766" y="3"/>
                </a:lnTo>
                <a:lnTo>
                  <a:pt x="800" y="4"/>
                </a:lnTo>
                <a:lnTo>
                  <a:pt x="835" y="6"/>
                </a:lnTo>
                <a:lnTo>
                  <a:pt x="870" y="9"/>
                </a:lnTo>
                <a:lnTo>
                  <a:pt x="904" y="12"/>
                </a:lnTo>
                <a:lnTo>
                  <a:pt x="938" y="15"/>
                </a:lnTo>
                <a:lnTo>
                  <a:pt x="972" y="19"/>
                </a:lnTo>
                <a:lnTo>
                  <a:pt x="1005" y="23"/>
                </a:lnTo>
                <a:lnTo>
                  <a:pt x="1039" y="27"/>
                </a:lnTo>
                <a:lnTo>
                  <a:pt x="1073" y="32"/>
                </a:lnTo>
                <a:lnTo>
                  <a:pt x="1105" y="37"/>
                </a:lnTo>
                <a:lnTo>
                  <a:pt x="1138" y="43"/>
                </a:lnTo>
                <a:lnTo>
                  <a:pt x="1171" y="48"/>
                </a:lnTo>
                <a:lnTo>
                  <a:pt x="1203" y="54"/>
                </a:lnTo>
                <a:lnTo>
                  <a:pt x="1235" y="61"/>
                </a:lnTo>
                <a:lnTo>
                  <a:pt x="1267" y="68"/>
                </a:lnTo>
                <a:lnTo>
                  <a:pt x="1298" y="75"/>
                </a:lnTo>
                <a:lnTo>
                  <a:pt x="1329" y="83"/>
                </a:lnTo>
                <a:lnTo>
                  <a:pt x="1360" y="91"/>
                </a:lnTo>
                <a:lnTo>
                  <a:pt x="1390" y="99"/>
                </a:lnTo>
                <a:lnTo>
                  <a:pt x="1420" y="108"/>
                </a:lnTo>
                <a:lnTo>
                  <a:pt x="1450" y="117"/>
                </a:lnTo>
                <a:lnTo>
                  <a:pt x="1479" y="127"/>
                </a:lnTo>
                <a:lnTo>
                  <a:pt x="1508" y="136"/>
                </a:lnTo>
                <a:lnTo>
                  <a:pt x="1536" y="146"/>
                </a:lnTo>
                <a:lnTo>
                  <a:pt x="1565" y="157"/>
                </a:lnTo>
                <a:lnTo>
                  <a:pt x="19" y="1410"/>
                </a:lnTo>
                <a:lnTo>
                  <a:pt x="17" y="1404"/>
                </a:lnTo>
                <a:lnTo>
                  <a:pt x="15" y="1398"/>
                </a:lnTo>
                <a:lnTo>
                  <a:pt x="12" y="1392"/>
                </a:lnTo>
                <a:lnTo>
                  <a:pt x="9" y="1386"/>
                </a:lnTo>
                <a:lnTo>
                  <a:pt x="7" y="1381"/>
                </a:lnTo>
                <a:lnTo>
                  <a:pt x="5" y="1374"/>
                </a:lnTo>
                <a:lnTo>
                  <a:pt x="2" y="1369"/>
                </a:lnTo>
                <a:lnTo>
                  <a:pt x="0" y="1363"/>
                </a:lnTo>
                <a:lnTo>
                  <a:pt x="33" y="1370"/>
                </a:lnTo>
                <a:lnTo>
                  <a:pt x="67" y="1377"/>
                </a:lnTo>
                <a:lnTo>
                  <a:pt x="100" y="1384"/>
                </a:lnTo>
                <a:lnTo>
                  <a:pt x="134" y="1390"/>
                </a:lnTo>
                <a:lnTo>
                  <a:pt x="168" y="1396"/>
                </a:lnTo>
                <a:lnTo>
                  <a:pt x="203" y="1401"/>
                </a:lnTo>
                <a:lnTo>
                  <a:pt x="236" y="1406"/>
                </a:lnTo>
                <a:lnTo>
                  <a:pt x="271" y="1411"/>
                </a:lnTo>
                <a:lnTo>
                  <a:pt x="306" y="1415"/>
                </a:lnTo>
                <a:lnTo>
                  <a:pt x="341" y="1418"/>
                </a:lnTo>
                <a:lnTo>
                  <a:pt x="376" y="1421"/>
                </a:lnTo>
                <a:lnTo>
                  <a:pt x="411" y="1425"/>
                </a:lnTo>
                <a:lnTo>
                  <a:pt x="447" y="1427"/>
                </a:lnTo>
                <a:lnTo>
                  <a:pt x="481" y="1429"/>
                </a:lnTo>
                <a:lnTo>
                  <a:pt x="516" y="1431"/>
                </a:lnTo>
                <a:lnTo>
                  <a:pt x="552" y="1432"/>
                </a:lnTo>
                <a:lnTo>
                  <a:pt x="587" y="1432"/>
                </a:lnTo>
                <a:lnTo>
                  <a:pt x="623" y="1433"/>
                </a:lnTo>
                <a:lnTo>
                  <a:pt x="658" y="1433"/>
                </a:lnTo>
                <a:lnTo>
                  <a:pt x="694" y="1432"/>
                </a:lnTo>
                <a:lnTo>
                  <a:pt x="728" y="1431"/>
                </a:lnTo>
                <a:lnTo>
                  <a:pt x="763" y="1430"/>
                </a:lnTo>
                <a:lnTo>
                  <a:pt x="799" y="1428"/>
                </a:lnTo>
                <a:lnTo>
                  <a:pt x="834" y="1426"/>
                </a:lnTo>
                <a:lnTo>
                  <a:pt x="869" y="1423"/>
                </a:lnTo>
                <a:lnTo>
                  <a:pt x="904" y="1420"/>
                </a:lnTo>
                <a:lnTo>
                  <a:pt x="939" y="1416"/>
                </a:lnTo>
                <a:lnTo>
                  <a:pt x="973" y="1413"/>
                </a:lnTo>
                <a:lnTo>
                  <a:pt x="1007" y="1408"/>
                </a:lnTo>
                <a:lnTo>
                  <a:pt x="1042" y="1404"/>
                </a:lnTo>
                <a:lnTo>
                  <a:pt x="1076" y="1398"/>
                </a:lnTo>
                <a:lnTo>
                  <a:pt x="1110" y="1393"/>
                </a:lnTo>
                <a:lnTo>
                  <a:pt x="1143" y="1387"/>
                </a:lnTo>
                <a:lnTo>
                  <a:pt x="1176" y="1381"/>
                </a:lnTo>
                <a:lnTo>
                  <a:pt x="1209" y="1374"/>
                </a:lnTo>
                <a:lnTo>
                  <a:pt x="1242" y="1367"/>
                </a:lnTo>
                <a:lnTo>
                  <a:pt x="1273" y="1359"/>
                </a:lnTo>
                <a:lnTo>
                  <a:pt x="1305" y="1351"/>
                </a:lnTo>
                <a:lnTo>
                  <a:pt x="1336" y="1343"/>
                </a:lnTo>
                <a:lnTo>
                  <a:pt x="1366" y="1335"/>
                </a:lnTo>
                <a:lnTo>
                  <a:pt x="1397" y="1325"/>
                </a:lnTo>
                <a:lnTo>
                  <a:pt x="1426" y="1316"/>
                </a:lnTo>
                <a:lnTo>
                  <a:pt x="1455" y="1306"/>
                </a:lnTo>
                <a:lnTo>
                  <a:pt x="1483" y="1297"/>
                </a:lnTo>
                <a:lnTo>
                  <a:pt x="1511" y="1286"/>
                </a:lnTo>
                <a:lnTo>
                  <a:pt x="1538" y="1276"/>
                </a:lnTo>
                <a:lnTo>
                  <a:pt x="1566" y="1265"/>
                </a:lnTo>
                <a:lnTo>
                  <a:pt x="1592" y="1254"/>
                </a:lnTo>
                <a:lnTo>
                  <a:pt x="1617" y="1242"/>
                </a:lnTo>
                <a:lnTo>
                  <a:pt x="1643" y="1231"/>
                </a:lnTo>
                <a:lnTo>
                  <a:pt x="1667" y="1218"/>
                </a:lnTo>
                <a:lnTo>
                  <a:pt x="1691" y="1206"/>
                </a:lnTo>
                <a:lnTo>
                  <a:pt x="1715" y="1194"/>
                </a:lnTo>
                <a:lnTo>
                  <a:pt x="1737" y="1181"/>
                </a:lnTo>
                <a:lnTo>
                  <a:pt x="1759" y="1168"/>
                </a:lnTo>
                <a:lnTo>
                  <a:pt x="1780" y="1154"/>
                </a:lnTo>
                <a:lnTo>
                  <a:pt x="1800" y="1141"/>
                </a:lnTo>
                <a:lnTo>
                  <a:pt x="1820" y="1127"/>
                </a:lnTo>
                <a:lnTo>
                  <a:pt x="1839" y="1113"/>
                </a:lnTo>
                <a:lnTo>
                  <a:pt x="1858" y="1098"/>
                </a:lnTo>
                <a:lnTo>
                  <a:pt x="1875" y="1084"/>
                </a:lnTo>
                <a:lnTo>
                  <a:pt x="1892" y="1069"/>
                </a:lnTo>
                <a:lnTo>
                  <a:pt x="1908" y="1054"/>
                </a:lnTo>
                <a:lnTo>
                  <a:pt x="1924" y="1039"/>
                </a:lnTo>
                <a:lnTo>
                  <a:pt x="1924" y="1045"/>
                </a:lnTo>
                <a:lnTo>
                  <a:pt x="1923" y="1050"/>
                </a:lnTo>
                <a:lnTo>
                  <a:pt x="1923" y="1056"/>
                </a:lnTo>
                <a:lnTo>
                  <a:pt x="1922" y="1061"/>
                </a:lnTo>
                <a:lnTo>
                  <a:pt x="1922" y="1067"/>
                </a:lnTo>
                <a:lnTo>
                  <a:pt x="1920" y="1072"/>
                </a:lnTo>
                <a:lnTo>
                  <a:pt x="1920" y="1078"/>
                </a:lnTo>
                <a:lnTo>
                  <a:pt x="1919" y="1083"/>
                </a:lnTo>
                <a:lnTo>
                  <a:pt x="1919" y="1089"/>
                </a:lnTo>
                <a:lnTo>
                  <a:pt x="1918" y="1094"/>
                </a:lnTo>
                <a:lnTo>
                  <a:pt x="1917" y="1099"/>
                </a:lnTo>
                <a:lnTo>
                  <a:pt x="1917" y="1105"/>
                </a:lnTo>
                <a:lnTo>
                  <a:pt x="1916" y="1110"/>
                </a:lnTo>
                <a:lnTo>
                  <a:pt x="1915" y="1116"/>
                </a:lnTo>
                <a:lnTo>
                  <a:pt x="1915" y="1121"/>
                </a:lnTo>
                <a:lnTo>
                  <a:pt x="1914" y="1126"/>
                </a:lnTo>
                <a:lnTo>
                  <a:pt x="1876" y="1154"/>
                </a:lnTo>
                <a:lnTo>
                  <a:pt x="1836" y="1182"/>
                </a:lnTo>
                <a:lnTo>
                  <a:pt x="1794" y="1208"/>
                </a:lnTo>
                <a:lnTo>
                  <a:pt x="1749" y="1233"/>
                </a:lnTo>
                <a:lnTo>
                  <a:pt x="1702" y="1256"/>
                </a:lnTo>
                <a:lnTo>
                  <a:pt x="1653" y="1279"/>
                </a:lnTo>
                <a:lnTo>
                  <a:pt x="1604" y="1300"/>
                </a:lnTo>
                <a:lnTo>
                  <a:pt x="1551" y="1321"/>
                </a:lnTo>
                <a:lnTo>
                  <a:pt x="1497" y="1340"/>
                </a:lnTo>
                <a:lnTo>
                  <a:pt x="1442" y="1358"/>
                </a:lnTo>
                <a:lnTo>
                  <a:pt x="1385" y="1374"/>
                </a:lnTo>
                <a:lnTo>
                  <a:pt x="1327" y="1389"/>
                </a:lnTo>
                <a:lnTo>
                  <a:pt x="1267" y="1404"/>
                </a:lnTo>
                <a:lnTo>
                  <a:pt x="1207" y="1416"/>
                </a:lnTo>
                <a:lnTo>
                  <a:pt x="1144" y="1428"/>
                </a:lnTo>
                <a:lnTo>
                  <a:pt x="1082" y="1438"/>
                </a:lnTo>
                <a:lnTo>
                  <a:pt x="1019" y="1447"/>
                </a:lnTo>
                <a:lnTo>
                  <a:pt x="954" y="1454"/>
                </a:lnTo>
                <a:lnTo>
                  <a:pt x="889" y="1460"/>
                </a:lnTo>
                <a:lnTo>
                  <a:pt x="822" y="1465"/>
                </a:lnTo>
                <a:lnTo>
                  <a:pt x="757" y="1469"/>
                </a:lnTo>
                <a:lnTo>
                  <a:pt x="689" y="1471"/>
                </a:lnTo>
                <a:lnTo>
                  <a:pt x="623" y="1471"/>
                </a:lnTo>
                <a:lnTo>
                  <a:pt x="555" y="1470"/>
                </a:lnTo>
                <a:lnTo>
                  <a:pt x="488" y="1468"/>
                </a:lnTo>
                <a:lnTo>
                  <a:pt x="420" y="1464"/>
                </a:lnTo>
                <a:lnTo>
                  <a:pt x="353" y="1459"/>
                </a:lnTo>
                <a:lnTo>
                  <a:pt x="285" y="1452"/>
                </a:lnTo>
                <a:lnTo>
                  <a:pt x="219" y="1444"/>
                </a:lnTo>
                <a:lnTo>
                  <a:pt x="151" y="1434"/>
                </a:lnTo>
                <a:lnTo>
                  <a:pt x="84" y="1423"/>
                </a:lnTo>
                <a:lnTo>
                  <a:pt x="19" y="1410"/>
                </a:lnTo>
                <a:lnTo>
                  <a:pt x="1565" y="157"/>
                </a:lnTo>
              </a:path>
            </a:pathLst>
          </a:custGeom>
          <a:solidFill>
            <a:srgbClr val="FF0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Freeform 46"/>
          <p:cNvSpPr>
            <a:spLocks/>
          </p:cNvSpPr>
          <p:nvPr/>
        </p:nvSpPr>
        <p:spPr bwMode="auto">
          <a:xfrm>
            <a:off x="4762500" y="2413000"/>
            <a:ext cx="3086100" cy="2214563"/>
          </a:xfrm>
          <a:custGeom>
            <a:avLst/>
            <a:gdLst>
              <a:gd name="T0" fmla="*/ 2147483647 w 1944"/>
              <a:gd name="T1" fmla="*/ 2147483647 h 1395"/>
              <a:gd name="T2" fmla="*/ 2147483647 w 1944"/>
              <a:gd name="T3" fmla="*/ 2147483647 h 1395"/>
              <a:gd name="T4" fmla="*/ 2147483647 w 1944"/>
              <a:gd name="T5" fmla="*/ 2147483647 h 1395"/>
              <a:gd name="T6" fmla="*/ 2147483647 w 1944"/>
              <a:gd name="T7" fmla="*/ 2147483647 h 1395"/>
              <a:gd name="T8" fmla="*/ 2147483647 w 1944"/>
              <a:gd name="T9" fmla="*/ 2147483647 h 1395"/>
              <a:gd name="T10" fmla="*/ 2147483647 w 1944"/>
              <a:gd name="T11" fmla="*/ 2147483647 h 1395"/>
              <a:gd name="T12" fmla="*/ 2147483647 w 1944"/>
              <a:gd name="T13" fmla="*/ 2147483647 h 1395"/>
              <a:gd name="T14" fmla="*/ 2147483647 w 1944"/>
              <a:gd name="T15" fmla="*/ 2147483647 h 1395"/>
              <a:gd name="T16" fmla="*/ 2147483647 w 1944"/>
              <a:gd name="T17" fmla="*/ 2147483647 h 1395"/>
              <a:gd name="T18" fmla="*/ 2147483647 w 1944"/>
              <a:gd name="T19" fmla="*/ 2147483647 h 1395"/>
              <a:gd name="T20" fmla="*/ 2147483647 w 1944"/>
              <a:gd name="T21" fmla="*/ 2147483647 h 1395"/>
              <a:gd name="T22" fmla="*/ 2147483647 w 1944"/>
              <a:gd name="T23" fmla="*/ 2147483647 h 1395"/>
              <a:gd name="T24" fmla="*/ 2147483647 w 1944"/>
              <a:gd name="T25" fmla="*/ 2147483647 h 1395"/>
              <a:gd name="T26" fmla="*/ 2147483647 w 1944"/>
              <a:gd name="T27" fmla="*/ 2147483647 h 1395"/>
              <a:gd name="T28" fmla="*/ 2147483647 w 1944"/>
              <a:gd name="T29" fmla="*/ 2147483647 h 1395"/>
              <a:gd name="T30" fmla="*/ 2147483647 w 1944"/>
              <a:gd name="T31" fmla="*/ 2147483647 h 1395"/>
              <a:gd name="T32" fmla="*/ 2147483647 w 1944"/>
              <a:gd name="T33" fmla="*/ 2147483647 h 1395"/>
              <a:gd name="T34" fmla="*/ 2147483647 w 1944"/>
              <a:gd name="T35" fmla="*/ 2147483647 h 1395"/>
              <a:gd name="T36" fmla="*/ 2147483647 w 1944"/>
              <a:gd name="T37" fmla="*/ 2147483647 h 1395"/>
              <a:gd name="T38" fmla="*/ 2147483647 w 1944"/>
              <a:gd name="T39" fmla="*/ 2147483647 h 1395"/>
              <a:gd name="T40" fmla="*/ 2147483647 w 1944"/>
              <a:gd name="T41" fmla="*/ 2147483647 h 1395"/>
              <a:gd name="T42" fmla="*/ 2147483647 w 1944"/>
              <a:gd name="T43" fmla="*/ 2147483647 h 1395"/>
              <a:gd name="T44" fmla="*/ 2147483647 w 1944"/>
              <a:gd name="T45" fmla="*/ 2147483647 h 1395"/>
              <a:gd name="T46" fmla="*/ 2147483647 w 1944"/>
              <a:gd name="T47" fmla="*/ 2147483647 h 1395"/>
              <a:gd name="T48" fmla="*/ 2147483647 w 1944"/>
              <a:gd name="T49" fmla="*/ 2147483647 h 1395"/>
              <a:gd name="T50" fmla="*/ 2147483647 w 1944"/>
              <a:gd name="T51" fmla="*/ 2147483647 h 1395"/>
              <a:gd name="T52" fmla="*/ 2147483647 w 1944"/>
              <a:gd name="T53" fmla="*/ 2147483647 h 1395"/>
              <a:gd name="T54" fmla="*/ 2147483647 w 1944"/>
              <a:gd name="T55" fmla="*/ 2147483647 h 1395"/>
              <a:gd name="T56" fmla="*/ 2147483647 w 1944"/>
              <a:gd name="T57" fmla="*/ 2147483647 h 1395"/>
              <a:gd name="T58" fmla="*/ 2147483647 w 1944"/>
              <a:gd name="T59" fmla="*/ 2147483647 h 1395"/>
              <a:gd name="T60" fmla="*/ 2147483647 w 1944"/>
              <a:gd name="T61" fmla="*/ 2147483647 h 1395"/>
              <a:gd name="T62" fmla="*/ 2147483647 w 1944"/>
              <a:gd name="T63" fmla="*/ 2147483647 h 1395"/>
              <a:gd name="T64" fmla="*/ 2147483647 w 1944"/>
              <a:gd name="T65" fmla="*/ 2147483647 h 1395"/>
              <a:gd name="T66" fmla="*/ 2147483647 w 1944"/>
              <a:gd name="T67" fmla="*/ 2147483647 h 1395"/>
              <a:gd name="T68" fmla="*/ 2147483647 w 1944"/>
              <a:gd name="T69" fmla="*/ 2147483647 h 1395"/>
              <a:gd name="T70" fmla="*/ 2147483647 w 1944"/>
              <a:gd name="T71" fmla="*/ 2147483647 h 1395"/>
              <a:gd name="T72" fmla="*/ 2147483647 w 1944"/>
              <a:gd name="T73" fmla="*/ 2147483647 h 1395"/>
              <a:gd name="T74" fmla="*/ 2147483647 w 1944"/>
              <a:gd name="T75" fmla="*/ 2147483647 h 1395"/>
              <a:gd name="T76" fmla="*/ 2147483647 w 1944"/>
              <a:gd name="T77" fmla="*/ 2147483647 h 1395"/>
              <a:gd name="T78" fmla="*/ 2147483647 w 1944"/>
              <a:gd name="T79" fmla="*/ 2147483647 h 1395"/>
              <a:gd name="T80" fmla="*/ 2147483647 w 1944"/>
              <a:gd name="T81" fmla="*/ 2147483647 h 1395"/>
              <a:gd name="T82" fmla="*/ 2147483647 w 1944"/>
              <a:gd name="T83" fmla="*/ 2147483647 h 1395"/>
              <a:gd name="T84" fmla="*/ 2147483647 w 1944"/>
              <a:gd name="T85" fmla="*/ 2147483647 h 1395"/>
              <a:gd name="T86" fmla="*/ 2147483647 w 1944"/>
              <a:gd name="T87" fmla="*/ 2147483647 h 1395"/>
              <a:gd name="T88" fmla="*/ 2147483647 w 1944"/>
              <a:gd name="T89" fmla="*/ 2147483647 h 1395"/>
              <a:gd name="T90" fmla="*/ 2147483647 w 1944"/>
              <a:gd name="T91" fmla="*/ 2147483647 h 1395"/>
              <a:gd name="T92" fmla="*/ 2147483647 w 1944"/>
              <a:gd name="T93" fmla="*/ 2147483647 h 1395"/>
              <a:gd name="T94" fmla="*/ 2147483647 w 1944"/>
              <a:gd name="T95" fmla="*/ 2147483647 h 1395"/>
              <a:gd name="T96" fmla="*/ 2147483647 w 1944"/>
              <a:gd name="T97" fmla="*/ 2147483647 h 1395"/>
              <a:gd name="T98" fmla="*/ 2147483647 w 1944"/>
              <a:gd name="T99" fmla="*/ 2147483647 h 1395"/>
              <a:gd name="T100" fmla="*/ 2147483647 w 1944"/>
              <a:gd name="T101" fmla="*/ 2147483647 h 1395"/>
              <a:gd name="T102" fmla="*/ 2147483647 w 1944"/>
              <a:gd name="T103" fmla="*/ 2147483647 h 1395"/>
              <a:gd name="T104" fmla="*/ 2147483647 w 1944"/>
              <a:gd name="T105" fmla="*/ 2147483647 h 1395"/>
              <a:gd name="T106" fmla="*/ 2147483647 w 1944"/>
              <a:gd name="T107" fmla="*/ 2147483647 h 1395"/>
              <a:gd name="T108" fmla="*/ 2147483647 w 1944"/>
              <a:gd name="T109" fmla="*/ 2147483647 h 1395"/>
              <a:gd name="T110" fmla="*/ 2147483647 w 1944"/>
              <a:gd name="T111" fmla="*/ 2147483647 h 1395"/>
              <a:gd name="T112" fmla="*/ 2147483647 w 1944"/>
              <a:gd name="T113" fmla="*/ 2147483647 h 1395"/>
              <a:gd name="T114" fmla="*/ 2147483647 w 1944"/>
              <a:gd name="T115" fmla="*/ 2147483647 h 1395"/>
              <a:gd name="T116" fmla="*/ 2147483647 w 1944"/>
              <a:gd name="T117" fmla="*/ 2147483647 h 1395"/>
              <a:gd name="T118" fmla="*/ 2147483647 w 1944"/>
              <a:gd name="T119" fmla="*/ 2147483647 h 1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44"/>
              <a:gd name="T181" fmla="*/ 0 h 1395"/>
              <a:gd name="T182" fmla="*/ 1944 w 1944"/>
              <a:gd name="T183" fmla="*/ 1395 h 1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44" h="1395">
                <a:moveTo>
                  <a:pt x="1672" y="208"/>
                </a:moveTo>
                <a:lnTo>
                  <a:pt x="1678" y="215"/>
                </a:lnTo>
                <a:lnTo>
                  <a:pt x="1684" y="222"/>
                </a:lnTo>
                <a:lnTo>
                  <a:pt x="1689" y="228"/>
                </a:lnTo>
                <a:lnTo>
                  <a:pt x="1695" y="235"/>
                </a:lnTo>
                <a:lnTo>
                  <a:pt x="1701" y="241"/>
                </a:lnTo>
                <a:lnTo>
                  <a:pt x="1706" y="249"/>
                </a:lnTo>
                <a:lnTo>
                  <a:pt x="1712" y="255"/>
                </a:lnTo>
                <a:lnTo>
                  <a:pt x="1717" y="262"/>
                </a:lnTo>
                <a:lnTo>
                  <a:pt x="1722" y="269"/>
                </a:lnTo>
                <a:lnTo>
                  <a:pt x="1727" y="276"/>
                </a:lnTo>
                <a:lnTo>
                  <a:pt x="1733" y="283"/>
                </a:lnTo>
                <a:lnTo>
                  <a:pt x="1738" y="291"/>
                </a:lnTo>
                <a:lnTo>
                  <a:pt x="1743" y="298"/>
                </a:lnTo>
                <a:lnTo>
                  <a:pt x="1748" y="305"/>
                </a:lnTo>
                <a:lnTo>
                  <a:pt x="1753" y="312"/>
                </a:lnTo>
                <a:lnTo>
                  <a:pt x="1758" y="319"/>
                </a:lnTo>
                <a:lnTo>
                  <a:pt x="1729" y="300"/>
                </a:lnTo>
                <a:lnTo>
                  <a:pt x="1699" y="281"/>
                </a:lnTo>
                <a:lnTo>
                  <a:pt x="1667" y="263"/>
                </a:lnTo>
                <a:lnTo>
                  <a:pt x="1634" y="245"/>
                </a:lnTo>
                <a:lnTo>
                  <a:pt x="1601" y="228"/>
                </a:lnTo>
                <a:lnTo>
                  <a:pt x="1565" y="212"/>
                </a:lnTo>
                <a:lnTo>
                  <a:pt x="1529" y="196"/>
                </a:lnTo>
                <a:lnTo>
                  <a:pt x="1492" y="182"/>
                </a:lnTo>
                <a:lnTo>
                  <a:pt x="1453" y="167"/>
                </a:lnTo>
                <a:lnTo>
                  <a:pt x="1414" y="154"/>
                </a:lnTo>
                <a:lnTo>
                  <a:pt x="1374" y="141"/>
                </a:lnTo>
                <a:lnTo>
                  <a:pt x="1333" y="129"/>
                </a:lnTo>
                <a:lnTo>
                  <a:pt x="1290" y="117"/>
                </a:lnTo>
                <a:lnTo>
                  <a:pt x="1248" y="107"/>
                </a:lnTo>
                <a:lnTo>
                  <a:pt x="1205" y="97"/>
                </a:lnTo>
                <a:lnTo>
                  <a:pt x="1160" y="88"/>
                </a:lnTo>
                <a:lnTo>
                  <a:pt x="1115" y="79"/>
                </a:lnTo>
                <a:lnTo>
                  <a:pt x="1070" y="72"/>
                </a:lnTo>
                <a:lnTo>
                  <a:pt x="1023" y="65"/>
                </a:lnTo>
                <a:lnTo>
                  <a:pt x="977" y="58"/>
                </a:lnTo>
                <a:lnTo>
                  <a:pt x="929" y="53"/>
                </a:lnTo>
                <a:lnTo>
                  <a:pt x="882" y="49"/>
                </a:lnTo>
                <a:lnTo>
                  <a:pt x="833" y="45"/>
                </a:lnTo>
                <a:lnTo>
                  <a:pt x="785" y="43"/>
                </a:lnTo>
                <a:lnTo>
                  <a:pt x="736" y="40"/>
                </a:lnTo>
                <a:lnTo>
                  <a:pt x="687" y="39"/>
                </a:lnTo>
                <a:lnTo>
                  <a:pt x="638" y="39"/>
                </a:lnTo>
                <a:lnTo>
                  <a:pt x="588" y="39"/>
                </a:lnTo>
                <a:lnTo>
                  <a:pt x="539" y="40"/>
                </a:lnTo>
                <a:lnTo>
                  <a:pt x="489" y="43"/>
                </a:lnTo>
                <a:lnTo>
                  <a:pt x="438" y="46"/>
                </a:lnTo>
                <a:lnTo>
                  <a:pt x="389" y="50"/>
                </a:lnTo>
                <a:lnTo>
                  <a:pt x="397" y="44"/>
                </a:lnTo>
                <a:lnTo>
                  <a:pt x="406" y="38"/>
                </a:lnTo>
                <a:lnTo>
                  <a:pt x="414" y="33"/>
                </a:lnTo>
                <a:lnTo>
                  <a:pt x="422" y="27"/>
                </a:lnTo>
                <a:lnTo>
                  <a:pt x="431" y="22"/>
                </a:lnTo>
                <a:lnTo>
                  <a:pt x="439" y="16"/>
                </a:lnTo>
                <a:lnTo>
                  <a:pt x="448" y="11"/>
                </a:lnTo>
                <a:lnTo>
                  <a:pt x="456" y="6"/>
                </a:lnTo>
                <a:lnTo>
                  <a:pt x="498" y="3"/>
                </a:lnTo>
                <a:lnTo>
                  <a:pt x="542" y="2"/>
                </a:lnTo>
                <a:lnTo>
                  <a:pt x="584" y="1"/>
                </a:lnTo>
                <a:lnTo>
                  <a:pt x="626" y="0"/>
                </a:lnTo>
                <a:lnTo>
                  <a:pt x="668" y="0"/>
                </a:lnTo>
                <a:lnTo>
                  <a:pt x="710" y="1"/>
                </a:lnTo>
                <a:lnTo>
                  <a:pt x="752" y="2"/>
                </a:lnTo>
                <a:lnTo>
                  <a:pt x="793" y="4"/>
                </a:lnTo>
                <a:lnTo>
                  <a:pt x="835" y="6"/>
                </a:lnTo>
                <a:lnTo>
                  <a:pt x="876" y="9"/>
                </a:lnTo>
                <a:lnTo>
                  <a:pt x="917" y="12"/>
                </a:lnTo>
                <a:lnTo>
                  <a:pt x="958" y="16"/>
                </a:lnTo>
                <a:lnTo>
                  <a:pt x="998" y="21"/>
                </a:lnTo>
                <a:lnTo>
                  <a:pt x="1038" y="26"/>
                </a:lnTo>
                <a:lnTo>
                  <a:pt x="1077" y="32"/>
                </a:lnTo>
                <a:lnTo>
                  <a:pt x="1116" y="38"/>
                </a:lnTo>
                <a:lnTo>
                  <a:pt x="1155" y="45"/>
                </a:lnTo>
                <a:lnTo>
                  <a:pt x="1193" y="52"/>
                </a:lnTo>
                <a:lnTo>
                  <a:pt x="1231" y="60"/>
                </a:lnTo>
                <a:lnTo>
                  <a:pt x="1268" y="69"/>
                </a:lnTo>
                <a:lnTo>
                  <a:pt x="1305" y="77"/>
                </a:lnTo>
                <a:lnTo>
                  <a:pt x="1342" y="87"/>
                </a:lnTo>
                <a:lnTo>
                  <a:pt x="1378" y="97"/>
                </a:lnTo>
                <a:lnTo>
                  <a:pt x="1413" y="107"/>
                </a:lnTo>
                <a:lnTo>
                  <a:pt x="1448" y="118"/>
                </a:lnTo>
                <a:lnTo>
                  <a:pt x="1482" y="129"/>
                </a:lnTo>
                <a:lnTo>
                  <a:pt x="1515" y="141"/>
                </a:lnTo>
                <a:lnTo>
                  <a:pt x="1548" y="154"/>
                </a:lnTo>
                <a:lnTo>
                  <a:pt x="1581" y="167"/>
                </a:lnTo>
                <a:lnTo>
                  <a:pt x="1612" y="180"/>
                </a:lnTo>
                <a:lnTo>
                  <a:pt x="1643" y="194"/>
                </a:lnTo>
                <a:lnTo>
                  <a:pt x="1672" y="208"/>
                </a:lnTo>
                <a:lnTo>
                  <a:pt x="17" y="1324"/>
                </a:lnTo>
                <a:lnTo>
                  <a:pt x="15" y="1318"/>
                </a:lnTo>
                <a:lnTo>
                  <a:pt x="13" y="1312"/>
                </a:lnTo>
                <a:lnTo>
                  <a:pt x="11" y="1306"/>
                </a:lnTo>
                <a:lnTo>
                  <a:pt x="9" y="1300"/>
                </a:lnTo>
                <a:lnTo>
                  <a:pt x="6" y="1294"/>
                </a:lnTo>
                <a:lnTo>
                  <a:pt x="4" y="1288"/>
                </a:lnTo>
                <a:lnTo>
                  <a:pt x="2" y="1283"/>
                </a:lnTo>
                <a:lnTo>
                  <a:pt x="0" y="1277"/>
                </a:lnTo>
                <a:lnTo>
                  <a:pt x="35" y="1285"/>
                </a:lnTo>
                <a:lnTo>
                  <a:pt x="70" y="1293"/>
                </a:lnTo>
                <a:lnTo>
                  <a:pt x="105" y="1301"/>
                </a:lnTo>
                <a:lnTo>
                  <a:pt x="139" y="1308"/>
                </a:lnTo>
                <a:lnTo>
                  <a:pt x="175" y="1314"/>
                </a:lnTo>
                <a:lnTo>
                  <a:pt x="211" y="1321"/>
                </a:lnTo>
                <a:lnTo>
                  <a:pt x="247" y="1326"/>
                </a:lnTo>
                <a:lnTo>
                  <a:pt x="283" y="1331"/>
                </a:lnTo>
                <a:lnTo>
                  <a:pt x="320" y="1335"/>
                </a:lnTo>
                <a:lnTo>
                  <a:pt x="357" y="1339"/>
                </a:lnTo>
                <a:lnTo>
                  <a:pt x="394" y="1344"/>
                </a:lnTo>
                <a:lnTo>
                  <a:pt x="430" y="1347"/>
                </a:lnTo>
                <a:lnTo>
                  <a:pt x="468" y="1349"/>
                </a:lnTo>
                <a:lnTo>
                  <a:pt x="505" y="1351"/>
                </a:lnTo>
                <a:lnTo>
                  <a:pt x="542" y="1353"/>
                </a:lnTo>
                <a:lnTo>
                  <a:pt x="579" y="1354"/>
                </a:lnTo>
                <a:lnTo>
                  <a:pt x="617" y="1355"/>
                </a:lnTo>
                <a:lnTo>
                  <a:pt x="654" y="1355"/>
                </a:lnTo>
                <a:lnTo>
                  <a:pt x="691" y="1354"/>
                </a:lnTo>
                <a:lnTo>
                  <a:pt x="728" y="1353"/>
                </a:lnTo>
                <a:lnTo>
                  <a:pt x="766" y="1352"/>
                </a:lnTo>
                <a:lnTo>
                  <a:pt x="802" y="1350"/>
                </a:lnTo>
                <a:lnTo>
                  <a:pt x="839" y="1348"/>
                </a:lnTo>
                <a:lnTo>
                  <a:pt x="876" y="1345"/>
                </a:lnTo>
                <a:lnTo>
                  <a:pt x="913" y="1342"/>
                </a:lnTo>
                <a:lnTo>
                  <a:pt x="950" y="1338"/>
                </a:lnTo>
                <a:lnTo>
                  <a:pt x="986" y="1334"/>
                </a:lnTo>
                <a:lnTo>
                  <a:pt x="1023" y="1329"/>
                </a:lnTo>
                <a:lnTo>
                  <a:pt x="1059" y="1324"/>
                </a:lnTo>
                <a:lnTo>
                  <a:pt x="1095" y="1318"/>
                </a:lnTo>
                <a:lnTo>
                  <a:pt x="1130" y="1311"/>
                </a:lnTo>
                <a:lnTo>
                  <a:pt x="1166" y="1305"/>
                </a:lnTo>
                <a:lnTo>
                  <a:pt x="1201" y="1298"/>
                </a:lnTo>
                <a:lnTo>
                  <a:pt x="1235" y="1290"/>
                </a:lnTo>
                <a:lnTo>
                  <a:pt x="1269" y="1282"/>
                </a:lnTo>
                <a:lnTo>
                  <a:pt x="1302" y="1273"/>
                </a:lnTo>
                <a:lnTo>
                  <a:pt x="1335" y="1264"/>
                </a:lnTo>
                <a:lnTo>
                  <a:pt x="1366" y="1255"/>
                </a:lnTo>
                <a:lnTo>
                  <a:pt x="1398" y="1245"/>
                </a:lnTo>
                <a:lnTo>
                  <a:pt x="1429" y="1235"/>
                </a:lnTo>
                <a:lnTo>
                  <a:pt x="1459" y="1224"/>
                </a:lnTo>
                <a:lnTo>
                  <a:pt x="1489" y="1213"/>
                </a:lnTo>
                <a:lnTo>
                  <a:pt x="1517" y="1201"/>
                </a:lnTo>
                <a:lnTo>
                  <a:pt x="1546" y="1190"/>
                </a:lnTo>
                <a:lnTo>
                  <a:pt x="1573" y="1178"/>
                </a:lnTo>
                <a:lnTo>
                  <a:pt x="1600" y="1165"/>
                </a:lnTo>
                <a:lnTo>
                  <a:pt x="1626" y="1153"/>
                </a:lnTo>
                <a:lnTo>
                  <a:pt x="1651" y="1140"/>
                </a:lnTo>
                <a:lnTo>
                  <a:pt x="1676" y="1126"/>
                </a:lnTo>
                <a:lnTo>
                  <a:pt x="1699" y="1112"/>
                </a:lnTo>
                <a:lnTo>
                  <a:pt x="1722" y="1099"/>
                </a:lnTo>
                <a:lnTo>
                  <a:pt x="1744" y="1084"/>
                </a:lnTo>
                <a:lnTo>
                  <a:pt x="1765" y="1069"/>
                </a:lnTo>
                <a:lnTo>
                  <a:pt x="1786" y="1055"/>
                </a:lnTo>
                <a:lnTo>
                  <a:pt x="1805" y="1040"/>
                </a:lnTo>
                <a:lnTo>
                  <a:pt x="1824" y="1024"/>
                </a:lnTo>
                <a:lnTo>
                  <a:pt x="1842" y="1009"/>
                </a:lnTo>
                <a:lnTo>
                  <a:pt x="1859" y="993"/>
                </a:lnTo>
                <a:lnTo>
                  <a:pt x="1875" y="977"/>
                </a:lnTo>
                <a:lnTo>
                  <a:pt x="1891" y="961"/>
                </a:lnTo>
                <a:lnTo>
                  <a:pt x="1905" y="944"/>
                </a:lnTo>
                <a:lnTo>
                  <a:pt x="1918" y="927"/>
                </a:lnTo>
                <a:lnTo>
                  <a:pt x="1930" y="910"/>
                </a:lnTo>
                <a:lnTo>
                  <a:pt x="1942" y="893"/>
                </a:lnTo>
                <a:lnTo>
                  <a:pt x="1942" y="898"/>
                </a:lnTo>
                <a:lnTo>
                  <a:pt x="1943" y="902"/>
                </a:lnTo>
                <a:lnTo>
                  <a:pt x="1943" y="907"/>
                </a:lnTo>
                <a:lnTo>
                  <a:pt x="1943" y="911"/>
                </a:lnTo>
                <a:lnTo>
                  <a:pt x="1943" y="917"/>
                </a:lnTo>
                <a:lnTo>
                  <a:pt x="1943" y="921"/>
                </a:lnTo>
                <a:lnTo>
                  <a:pt x="1943" y="926"/>
                </a:lnTo>
                <a:lnTo>
                  <a:pt x="1943" y="930"/>
                </a:lnTo>
                <a:lnTo>
                  <a:pt x="1943" y="939"/>
                </a:lnTo>
                <a:lnTo>
                  <a:pt x="1943" y="948"/>
                </a:lnTo>
                <a:lnTo>
                  <a:pt x="1943" y="956"/>
                </a:lnTo>
                <a:lnTo>
                  <a:pt x="1942" y="965"/>
                </a:lnTo>
                <a:lnTo>
                  <a:pt x="1942" y="974"/>
                </a:lnTo>
                <a:lnTo>
                  <a:pt x="1942" y="983"/>
                </a:lnTo>
                <a:lnTo>
                  <a:pt x="1941" y="991"/>
                </a:lnTo>
                <a:lnTo>
                  <a:pt x="1941" y="1000"/>
                </a:lnTo>
                <a:lnTo>
                  <a:pt x="1925" y="1015"/>
                </a:lnTo>
                <a:lnTo>
                  <a:pt x="1909" y="1030"/>
                </a:lnTo>
                <a:lnTo>
                  <a:pt x="1892" y="1045"/>
                </a:lnTo>
                <a:lnTo>
                  <a:pt x="1875" y="1059"/>
                </a:lnTo>
                <a:lnTo>
                  <a:pt x="1856" y="1074"/>
                </a:lnTo>
                <a:lnTo>
                  <a:pt x="1837" y="1088"/>
                </a:lnTo>
                <a:lnTo>
                  <a:pt x="1817" y="1102"/>
                </a:lnTo>
                <a:lnTo>
                  <a:pt x="1797" y="1115"/>
                </a:lnTo>
                <a:lnTo>
                  <a:pt x="1776" y="1129"/>
                </a:lnTo>
                <a:lnTo>
                  <a:pt x="1754" y="1142"/>
                </a:lnTo>
                <a:lnTo>
                  <a:pt x="1732" y="1155"/>
                </a:lnTo>
                <a:lnTo>
                  <a:pt x="1708" y="1167"/>
                </a:lnTo>
                <a:lnTo>
                  <a:pt x="1684" y="1179"/>
                </a:lnTo>
                <a:lnTo>
                  <a:pt x="1660" y="1192"/>
                </a:lnTo>
                <a:lnTo>
                  <a:pt x="1634" y="1203"/>
                </a:lnTo>
                <a:lnTo>
                  <a:pt x="1609" y="1215"/>
                </a:lnTo>
                <a:lnTo>
                  <a:pt x="1583" y="1226"/>
                </a:lnTo>
                <a:lnTo>
                  <a:pt x="1555" y="1237"/>
                </a:lnTo>
                <a:lnTo>
                  <a:pt x="1528" y="1247"/>
                </a:lnTo>
                <a:lnTo>
                  <a:pt x="1500" y="1258"/>
                </a:lnTo>
                <a:lnTo>
                  <a:pt x="1472" y="1267"/>
                </a:lnTo>
                <a:lnTo>
                  <a:pt x="1443" y="1277"/>
                </a:lnTo>
                <a:lnTo>
                  <a:pt x="1414" y="1286"/>
                </a:lnTo>
                <a:lnTo>
                  <a:pt x="1383" y="1296"/>
                </a:lnTo>
                <a:lnTo>
                  <a:pt x="1353" y="1304"/>
                </a:lnTo>
                <a:lnTo>
                  <a:pt x="1322" y="1312"/>
                </a:lnTo>
                <a:lnTo>
                  <a:pt x="1290" y="1320"/>
                </a:lnTo>
                <a:lnTo>
                  <a:pt x="1259" y="1328"/>
                </a:lnTo>
                <a:lnTo>
                  <a:pt x="1226" y="1335"/>
                </a:lnTo>
                <a:lnTo>
                  <a:pt x="1193" y="1342"/>
                </a:lnTo>
                <a:lnTo>
                  <a:pt x="1160" y="1348"/>
                </a:lnTo>
                <a:lnTo>
                  <a:pt x="1127" y="1354"/>
                </a:lnTo>
                <a:lnTo>
                  <a:pt x="1093" y="1359"/>
                </a:lnTo>
                <a:lnTo>
                  <a:pt x="1059" y="1365"/>
                </a:lnTo>
                <a:lnTo>
                  <a:pt x="1024" y="1369"/>
                </a:lnTo>
                <a:lnTo>
                  <a:pt x="990" y="1374"/>
                </a:lnTo>
                <a:lnTo>
                  <a:pt x="956" y="1377"/>
                </a:lnTo>
                <a:lnTo>
                  <a:pt x="921" y="1381"/>
                </a:lnTo>
                <a:lnTo>
                  <a:pt x="886" y="1384"/>
                </a:lnTo>
                <a:lnTo>
                  <a:pt x="851" y="1387"/>
                </a:lnTo>
                <a:lnTo>
                  <a:pt x="816" y="1389"/>
                </a:lnTo>
                <a:lnTo>
                  <a:pt x="780" y="1391"/>
                </a:lnTo>
                <a:lnTo>
                  <a:pt x="745" y="1392"/>
                </a:lnTo>
                <a:lnTo>
                  <a:pt x="711" y="1393"/>
                </a:lnTo>
                <a:lnTo>
                  <a:pt x="675" y="1394"/>
                </a:lnTo>
                <a:lnTo>
                  <a:pt x="640" y="1394"/>
                </a:lnTo>
                <a:lnTo>
                  <a:pt x="604" y="1393"/>
                </a:lnTo>
                <a:lnTo>
                  <a:pt x="569" y="1393"/>
                </a:lnTo>
                <a:lnTo>
                  <a:pt x="533" y="1392"/>
                </a:lnTo>
                <a:lnTo>
                  <a:pt x="498" y="1390"/>
                </a:lnTo>
                <a:lnTo>
                  <a:pt x="464" y="1388"/>
                </a:lnTo>
                <a:lnTo>
                  <a:pt x="428" y="1386"/>
                </a:lnTo>
                <a:lnTo>
                  <a:pt x="393" y="1382"/>
                </a:lnTo>
                <a:lnTo>
                  <a:pt x="358" y="1379"/>
                </a:lnTo>
                <a:lnTo>
                  <a:pt x="323" y="1376"/>
                </a:lnTo>
                <a:lnTo>
                  <a:pt x="288" y="1372"/>
                </a:lnTo>
                <a:lnTo>
                  <a:pt x="253" y="1367"/>
                </a:lnTo>
                <a:lnTo>
                  <a:pt x="220" y="1362"/>
                </a:lnTo>
                <a:lnTo>
                  <a:pt x="185" y="1357"/>
                </a:lnTo>
                <a:lnTo>
                  <a:pt x="151" y="1351"/>
                </a:lnTo>
                <a:lnTo>
                  <a:pt x="117" y="1345"/>
                </a:lnTo>
                <a:lnTo>
                  <a:pt x="84" y="1338"/>
                </a:lnTo>
                <a:lnTo>
                  <a:pt x="50" y="1331"/>
                </a:lnTo>
                <a:lnTo>
                  <a:pt x="17" y="1324"/>
                </a:lnTo>
                <a:lnTo>
                  <a:pt x="1672" y="208"/>
                </a:lnTo>
              </a:path>
            </a:pathLst>
          </a:custGeom>
          <a:solidFill>
            <a:srgbClr val="FF1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Freeform 47"/>
          <p:cNvSpPr>
            <a:spLocks/>
          </p:cNvSpPr>
          <p:nvPr/>
        </p:nvSpPr>
        <p:spPr bwMode="auto">
          <a:xfrm>
            <a:off x="4738688" y="2474913"/>
            <a:ext cx="3108325" cy="2090737"/>
          </a:xfrm>
          <a:custGeom>
            <a:avLst/>
            <a:gdLst>
              <a:gd name="T0" fmla="*/ 2147483647 w 1958"/>
              <a:gd name="T1" fmla="*/ 2147483647 h 1317"/>
              <a:gd name="T2" fmla="*/ 2147483647 w 1958"/>
              <a:gd name="T3" fmla="*/ 2147483647 h 1317"/>
              <a:gd name="T4" fmla="*/ 2147483647 w 1958"/>
              <a:gd name="T5" fmla="*/ 2147483647 h 1317"/>
              <a:gd name="T6" fmla="*/ 2147483647 w 1958"/>
              <a:gd name="T7" fmla="*/ 2147483647 h 1317"/>
              <a:gd name="T8" fmla="*/ 2147483647 w 1958"/>
              <a:gd name="T9" fmla="*/ 2147483647 h 1317"/>
              <a:gd name="T10" fmla="*/ 2147483647 w 1958"/>
              <a:gd name="T11" fmla="*/ 2147483647 h 1317"/>
              <a:gd name="T12" fmla="*/ 2147483647 w 1958"/>
              <a:gd name="T13" fmla="*/ 2147483647 h 1317"/>
              <a:gd name="T14" fmla="*/ 2147483647 w 1958"/>
              <a:gd name="T15" fmla="*/ 2147483647 h 1317"/>
              <a:gd name="T16" fmla="*/ 2147483647 w 1958"/>
              <a:gd name="T17" fmla="*/ 2147483647 h 1317"/>
              <a:gd name="T18" fmla="*/ 2147483647 w 1958"/>
              <a:gd name="T19" fmla="*/ 2147483647 h 1317"/>
              <a:gd name="T20" fmla="*/ 2147483647 w 1958"/>
              <a:gd name="T21" fmla="*/ 2147483647 h 1317"/>
              <a:gd name="T22" fmla="*/ 2147483647 w 1958"/>
              <a:gd name="T23" fmla="*/ 2147483647 h 1317"/>
              <a:gd name="T24" fmla="*/ 2147483647 w 1958"/>
              <a:gd name="T25" fmla="*/ 2147483647 h 1317"/>
              <a:gd name="T26" fmla="*/ 2147483647 w 1958"/>
              <a:gd name="T27" fmla="*/ 2147483647 h 1317"/>
              <a:gd name="T28" fmla="*/ 2147483647 w 1958"/>
              <a:gd name="T29" fmla="*/ 2147483647 h 1317"/>
              <a:gd name="T30" fmla="*/ 2147483647 w 1958"/>
              <a:gd name="T31" fmla="*/ 2147483647 h 1317"/>
              <a:gd name="T32" fmla="*/ 2147483647 w 1958"/>
              <a:gd name="T33" fmla="*/ 2147483647 h 1317"/>
              <a:gd name="T34" fmla="*/ 2147483647 w 1958"/>
              <a:gd name="T35" fmla="*/ 2147483647 h 1317"/>
              <a:gd name="T36" fmla="*/ 2147483647 w 1958"/>
              <a:gd name="T37" fmla="*/ 2147483647 h 1317"/>
              <a:gd name="T38" fmla="*/ 2147483647 w 1958"/>
              <a:gd name="T39" fmla="*/ 2147483647 h 1317"/>
              <a:gd name="T40" fmla="*/ 2147483647 w 1958"/>
              <a:gd name="T41" fmla="*/ 2147483647 h 1317"/>
              <a:gd name="T42" fmla="*/ 2147483647 w 1958"/>
              <a:gd name="T43" fmla="*/ 2147483647 h 1317"/>
              <a:gd name="T44" fmla="*/ 2147483647 w 1958"/>
              <a:gd name="T45" fmla="*/ 2147483647 h 1317"/>
              <a:gd name="T46" fmla="*/ 2147483647 w 1958"/>
              <a:gd name="T47" fmla="*/ 2147483647 h 1317"/>
              <a:gd name="T48" fmla="*/ 2147483647 w 1958"/>
              <a:gd name="T49" fmla="*/ 2147483647 h 1317"/>
              <a:gd name="T50" fmla="*/ 2147483647 w 1958"/>
              <a:gd name="T51" fmla="*/ 2147483647 h 1317"/>
              <a:gd name="T52" fmla="*/ 2147483647 w 1958"/>
              <a:gd name="T53" fmla="*/ 2147483647 h 1317"/>
              <a:gd name="T54" fmla="*/ 2147483647 w 1958"/>
              <a:gd name="T55" fmla="*/ 2147483647 h 1317"/>
              <a:gd name="T56" fmla="*/ 2147483647 w 1958"/>
              <a:gd name="T57" fmla="*/ 2147483647 h 1317"/>
              <a:gd name="T58" fmla="*/ 2147483647 w 1958"/>
              <a:gd name="T59" fmla="*/ 2147483647 h 1317"/>
              <a:gd name="T60" fmla="*/ 2147483647 w 1958"/>
              <a:gd name="T61" fmla="*/ 2147483647 h 1317"/>
              <a:gd name="T62" fmla="*/ 2147483647 w 1958"/>
              <a:gd name="T63" fmla="*/ 2147483647 h 1317"/>
              <a:gd name="T64" fmla="*/ 2147483647 w 1958"/>
              <a:gd name="T65" fmla="*/ 2147483647 h 1317"/>
              <a:gd name="T66" fmla="*/ 2147483647 w 1958"/>
              <a:gd name="T67" fmla="*/ 2147483647 h 1317"/>
              <a:gd name="T68" fmla="*/ 2147483647 w 1958"/>
              <a:gd name="T69" fmla="*/ 2147483647 h 1317"/>
              <a:gd name="T70" fmla="*/ 2147483647 w 1958"/>
              <a:gd name="T71" fmla="*/ 2147483647 h 1317"/>
              <a:gd name="T72" fmla="*/ 2147483647 w 1958"/>
              <a:gd name="T73" fmla="*/ 2147483647 h 1317"/>
              <a:gd name="T74" fmla="*/ 2147483647 w 1958"/>
              <a:gd name="T75" fmla="*/ 2147483647 h 1317"/>
              <a:gd name="T76" fmla="*/ 2147483647 w 1958"/>
              <a:gd name="T77" fmla="*/ 2147483647 h 1317"/>
              <a:gd name="T78" fmla="*/ 2147483647 w 1958"/>
              <a:gd name="T79" fmla="*/ 2147483647 h 1317"/>
              <a:gd name="T80" fmla="*/ 2147483647 w 1958"/>
              <a:gd name="T81" fmla="*/ 2147483647 h 1317"/>
              <a:gd name="T82" fmla="*/ 2147483647 w 1958"/>
              <a:gd name="T83" fmla="*/ 2147483647 h 1317"/>
              <a:gd name="T84" fmla="*/ 2147483647 w 1958"/>
              <a:gd name="T85" fmla="*/ 2147483647 h 1317"/>
              <a:gd name="T86" fmla="*/ 2147483647 w 1958"/>
              <a:gd name="T87" fmla="*/ 2147483647 h 1317"/>
              <a:gd name="T88" fmla="*/ 2147483647 w 1958"/>
              <a:gd name="T89" fmla="*/ 2147483647 h 1317"/>
              <a:gd name="T90" fmla="*/ 2147483647 w 1958"/>
              <a:gd name="T91" fmla="*/ 2147483647 h 1317"/>
              <a:gd name="T92" fmla="*/ 2147483647 w 1958"/>
              <a:gd name="T93" fmla="*/ 2147483647 h 1317"/>
              <a:gd name="T94" fmla="*/ 2147483647 w 1958"/>
              <a:gd name="T95" fmla="*/ 2147483647 h 1317"/>
              <a:gd name="T96" fmla="*/ 2147483647 w 1958"/>
              <a:gd name="T97" fmla="*/ 2147483647 h 1317"/>
              <a:gd name="T98" fmla="*/ 2147483647 w 1958"/>
              <a:gd name="T99" fmla="*/ 2147483647 h 1317"/>
              <a:gd name="T100" fmla="*/ 2147483647 w 1958"/>
              <a:gd name="T101" fmla="*/ 2147483647 h 1317"/>
              <a:gd name="T102" fmla="*/ 2147483647 w 1958"/>
              <a:gd name="T103" fmla="*/ 2147483647 h 1317"/>
              <a:gd name="T104" fmla="*/ 2147483647 w 1958"/>
              <a:gd name="T105" fmla="*/ 2147483647 h 1317"/>
              <a:gd name="T106" fmla="*/ 2147483647 w 1958"/>
              <a:gd name="T107" fmla="*/ 2147483647 h 1317"/>
              <a:gd name="T108" fmla="*/ 2147483647 w 1958"/>
              <a:gd name="T109" fmla="*/ 2147483647 h 1317"/>
              <a:gd name="T110" fmla="*/ 2147483647 w 1958"/>
              <a:gd name="T111" fmla="*/ 2147483647 h 1317"/>
              <a:gd name="T112" fmla="*/ 2147483647 w 1958"/>
              <a:gd name="T113" fmla="*/ 2147483647 h 1317"/>
              <a:gd name="T114" fmla="*/ 2147483647 w 1958"/>
              <a:gd name="T115" fmla="*/ 2147483647 h 1317"/>
              <a:gd name="T116" fmla="*/ 2147483647 w 1958"/>
              <a:gd name="T117" fmla="*/ 2147483647 h 1317"/>
              <a:gd name="T118" fmla="*/ 2147483647 w 1958"/>
              <a:gd name="T119" fmla="*/ 2147483647 h 13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58"/>
              <a:gd name="T181" fmla="*/ 0 h 1317"/>
              <a:gd name="T182" fmla="*/ 1958 w 1958"/>
              <a:gd name="T183" fmla="*/ 1317 h 13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58" h="1317">
                <a:moveTo>
                  <a:pt x="1773" y="280"/>
                </a:moveTo>
                <a:lnTo>
                  <a:pt x="1779" y="290"/>
                </a:lnTo>
                <a:lnTo>
                  <a:pt x="1787" y="300"/>
                </a:lnTo>
                <a:lnTo>
                  <a:pt x="1793" y="310"/>
                </a:lnTo>
                <a:lnTo>
                  <a:pt x="1799" y="321"/>
                </a:lnTo>
                <a:lnTo>
                  <a:pt x="1806" y="331"/>
                </a:lnTo>
                <a:lnTo>
                  <a:pt x="1811" y="342"/>
                </a:lnTo>
                <a:lnTo>
                  <a:pt x="1817" y="352"/>
                </a:lnTo>
                <a:lnTo>
                  <a:pt x="1824" y="363"/>
                </a:lnTo>
                <a:lnTo>
                  <a:pt x="1829" y="374"/>
                </a:lnTo>
                <a:lnTo>
                  <a:pt x="1835" y="385"/>
                </a:lnTo>
                <a:lnTo>
                  <a:pt x="1841" y="395"/>
                </a:lnTo>
                <a:lnTo>
                  <a:pt x="1846" y="406"/>
                </a:lnTo>
                <a:lnTo>
                  <a:pt x="1851" y="417"/>
                </a:lnTo>
                <a:lnTo>
                  <a:pt x="1856" y="428"/>
                </a:lnTo>
                <a:lnTo>
                  <a:pt x="1861" y="439"/>
                </a:lnTo>
                <a:lnTo>
                  <a:pt x="1866" y="451"/>
                </a:lnTo>
                <a:lnTo>
                  <a:pt x="1845" y="423"/>
                </a:lnTo>
                <a:lnTo>
                  <a:pt x="1820" y="396"/>
                </a:lnTo>
                <a:lnTo>
                  <a:pt x="1794" y="370"/>
                </a:lnTo>
                <a:lnTo>
                  <a:pt x="1766" y="345"/>
                </a:lnTo>
                <a:lnTo>
                  <a:pt x="1735" y="321"/>
                </a:lnTo>
                <a:lnTo>
                  <a:pt x="1702" y="297"/>
                </a:lnTo>
                <a:lnTo>
                  <a:pt x="1667" y="274"/>
                </a:lnTo>
                <a:lnTo>
                  <a:pt x="1629" y="252"/>
                </a:lnTo>
                <a:lnTo>
                  <a:pt x="1590" y="231"/>
                </a:lnTo>
                <a:lnTo>
                  <a:pt x="1550" y="211"/>
                </a:lnTo>
                <a:lnTo>
                  <a:pt x="1507" y="192"/>
                </a:lnTo>
                <a:lnTo>
                  <a:pt x="1463" y="174"/>
                </a:lnTo>
                <a:lnTo>
                  <a:pt x="1416" y="157"/>
                </a:lnTo>
                <a:lnTo>
                  <a:pt x="1369" y="142"/>
                </a:lnTo>
                <a:lnTo>
                  <a:pt x="1320" y="126"/>
                </a:lnTo>
                <a:lnTo>
                  <a:pt x="1269" y="112"/>
                </a:lnTo>
                <a:lnTo>
                  <a:pt x="1218" y="100"/>
                </a:lnTo>
                <a:lnTo>
                  <a:pt x="1165" y="88"/>
                </a:lnTo>
                <a:lnTo>
                  <a:pt x="1111" y="78"/>
                </a:lnTo>
                <a:lnTo>
                  <a:pt x="1056" y="68"/>
                </a:lnTo>
                <a:lnTo>
                  <a:pt x="1000" y="60"/>
                </a:lnTo>
                <a:lnTo>
                  <a:pt x="943" y="54"/>
                </a:lnTo>
                <a:lnTo>
                  <a:pt x="885" y="48"/>
                </a:lnTo>
                <a:lnTo>
                  <a:pt x="827" y="43"/>
                </a:lnTo>
                <a:lnTo>
                  <a:pt x="768" y="40"/>
                </a:lnTo>
                <a:lnTo>
                  <a:pt x="709" y="39"/>
                </a:lnTo>
                <a:lnTo>
                  <a:pt x="649" y="38"/>
                </a:lnTo>
                <a:lnTo>
                  <a:pt x="588" y="39"/>
                </a:lnTo>
                <a:lnTo>
                  <a:pt x="527" y="41"/>
                </a:lnTo>
                <a:lnTo>
                  <a:pt x="467" y="45"/>
                </a:lnTo>
                <a:lnTo>
                  <a:pt x="406" y="50"/>
                </a:lnTo>
                <a:lnTo>
                  <a:pt x="345" y="57"/>
                </a:lnTo>
                <a:lnTo>
                  <a:pt x="352" y="51"/>
                </a:lnTo>
                <a:lnTo>
                  <a:pt x="359" y="45"/>
                </a:lnTo>
                <a:lnTo>
                  <a:pt x="367" y="39"/>
                </a:lnTo>
                <a:lnTo>
                  <a:pt x="374" y="33"/>
                </a:lnTo>
                <a:lnTo>
                  <a:pt x="381" y="28"/>
                </a:lnTo>
                <a:lnTo>
                  <a:pt x="389" y="22"/>
                </a:lnTo>
                <a:lnTo>
                  <a:pt x="396" y="17"/>
                </a:lnTo>
                <a:lnTo>
                  <a:pt x="404" y="11"/>
                </a:lnTo>
                <a:lnTo>
                  <a:pt x="453" y="7"/>
                </a:lnTo>
                <a:lnTo>
                  <a:pt x="504" y="4"/>
                </a:lnTo>
                <a:lnTo>
                  <a:pt x="554" y="1"/>
                </a:lnTo>
                <a:lnTo>
                  <a:pt x="603" y="0"/>
                </a:lnTo>
                <a:lnTo>
                  <a:pt x="653" y="0"/>
                </a:lnTo>
                <a:lnTo>
                  <a:pt x="702" y="0"/>
                </a:lnTo>
                <a:lnTo>
                  <a:pt x="751" y="1"/>
                </a:lnTo>
                <a:lnTo>
                  <a:pt x="800" y="4"/>
                </a:lnTo>
                <a:lnTo>
                  <a:pt x="848" y="6"/>
                </a:lnTo>
                <a:lnTo>
                  <a:pt x="897" y="10"/>
                </a:lnTo>
                <a:lnTo>
                  <a:pt x="944" y="14"/>
                </a:lnTo>
                <a:lnTo>
                  <a:pt x="992" y="19"/>
                </a:lnTo>
                <a:lnTo>
                  <a:pt x="1038" y="26"/>
                </a:lnTo>
                <a:lnTo>
                  <a:pt x="1085" y="33"/>
                </a:lnTo>
                <a:lnTo>
                  <a:pt x="1130" y="40"/>
                </a:lnTo>
                <a:lnTo>
                  <a:pt x="1175" y="49"/>
                </a:lnTo>
                <a:lnTo>
                  <a:pt x="1220" y="58"/>
                </a:lnTo>
                <a:lnTo>
                  <a:pt x="1263" y="68"/>
                </a:lnTo>
                <a:lnTo>
                  <a:pt x="1305" y="78"/>
                </a:lnTo>
                <a:lnTo>
                  <a:pt x="1348" y="90"/>
                </a:lnTo>
                <a:lnTo>
                  <a:pt x="1389" y="102"/>
                </a:lnTo>
                <a:lnTo>
                  <a:pt x="1429" y="115"/>
                </a:lnTo>
                <a:lnTo>
                  <a:pt x="1468" y="128"/>
                </a:lnTo>
                <a:lnTo>
                  <a:pt x="1507" y="143"/>
                </a:lnTo>
                <a:lnTo>
                  <a:pt x="1544" y="157"/>
                </a:lnTo>
                <a:lnTo>
                  <a:pt x="1580" y="173"/>
                </a:lnTo>
                <a:lnTo>
                  <a:pt x="1616" y="189"/>
                </a:lnTo>
                <a:lnTo>
                  <a:pt x="1649" y="206"/>
                </a:lnTo>
                <a:lnTo>
                  <a:pt x="1682" y="224"/>
                </a:lnTo>
                <a:lnTo>
                  <a:pt x="1714" y="242"/>
                </a:lnTo>
                <a:lnTo>
                  <a:pt x="1744" y="261"/>
                </a:lnTo>
                <a:lnTo>
                  <a:pt x="1773" y="280"/>
                </a:lnTo>
                <a:lnTo>
                  <a:pt x="15" y="1238"/>
                </a:lnTo>
                <a:lnTo>
                  <a:pt x="13" y="1231"/>
                </a:lnTo>
                <a:lnTo>
                  <a:pt x="11" y="1225"/>
                </a:lnTo>
                <a:lnTo>
                  <a:pt x="9" y="1219"/>
                </a:lnTo>
                <a:lnTo>
                  <a:pt x="8" y="1213"/>
                </a:lnTo>
                <a:lnTo>
                  <a:pt x="6" y="1207"/>
                </a:lnTo>
                <a:lnTo>
                  <a:pt x="3" y="1201"/>
                </a:lnTo>
                <a:lnTo>
                  <a:pt x="2" y="1195"/>
                </a:lnTo>
                <a:lnTo>
                  <a:pt x="0" y="1189"/>
                </a:lnTo>
                <a:lnTo>
                  <a:pt x="37" y="1199"/>
                </a:lnTo>
                <a:lnTo>
                  <a:pt x="75" y="1209"/>
                </a:lnTo>
                <a:lnTo>
                  <a:pt x="113" y="1218"/>
                </a:lnTo>
                <a:lnTo>
                  <a:pt x="151" y="1226"/>
                </a:lnTo>
                <a:lnTo>
                  <a:pt x="190" y="1234"/>
                </a:lnTo>
                <a:lnTo>
                  <a:pt x="229" y="1241"/>
                </a:lnTo>
                <a:lnTo>
                  <a:pt x="270" y="1248"/>
                </a:lnTo>
                <a:lnTo>
                  <a:pt x="310" y="1253"/>
                </a:lnTo>
                <a:lnTo>
                  <a:pt x="350" y="1259"/>
                </a:lnTo>
                <a:lnTo>
                  <a:pt x="390" y="1263"/>
                </a:lnTo>
                <a:lnTo>
                  <a:pt x="430" y="1267"/>
                </a:lnTo>
                <a:lnTo>
                  <a:pt x="471" y="1270"/>
                </a:lnTo>
                <a:lnTo>
                  <a:pt x="512" y="1273"/>
                </a:lnTo>
                <a:lnTo>
                  <a:pt x="554" y="1275"/>
                </a:lnTo>
                <a:lnTo>
                  <a:pt x="594" y="1276"/>
                </a:lnTo>
                <a:lnTo>
                  <a:pt x="635" y="1277"/>
                </a:lnTo>
                <a:lnTo>
                  <a:pt x="676" y="1277"/>
                </a:lnTo>
                <a:lnTo>
                  <a:pt x="717" y="1276"/>
                </a:lnTo>
                <a:lnTo>
                  <a:pt x="758" y="1275"/>
                </a:lnTo>
                <a:lnTo>
                  <a:pt x="800" y="1273"/>
                </a:lnTo>
                <a:lnTo>
                  <a:pt x="841" y="1271"/>
                </a:lnTo>
                <a:lnTo>
                  <a:pt x="881" y="1268"/>
                </a:lnTo>
                <a:lnTo>
                  <a:pt x="921" y="1264"/>
                </a:lnTo>
                <a:lnTo>
                  <a:pt x="962" y="1260"/>
                </a:lnTo>
                <a:lnTo>
                  <a:pt x="1001" y="1255"/>
                </a:lnTo>
                <a:lnTo>
                  <a:pt x="1041" y="1249"/>
                </a:lnTo>
                <a:lnTo>
                  <a:pt x="1081" y="1243"/>
                </a:lnTo>
                <a:lnTo>
                  <a:pt x="1121" y="1236"/>
                </a:lnTo>
                <a:lnTo>
                  <a:pt x="1159" y="1228"/>
                </a:lnTo>
                <a:lnTo>
                  <a:pt x="1198" y="1220"/>
                </a:lnTo>
                <a:lnTo>
                  <a:pt x="1236" y="1212"/>
                </a:lnTo>
                <a:lnTo>
                  <a:pt x="1273" y="1202"/>
                </a:lnTo>
                <a:lnTo>
                  <a:pt x="1309" y="1192"/>
                </a:lnTo>
                <a:lnTo>
                  <a:pt x="1345" y="1181"/>
                </a:lnTo>
                <a:lnTo>
                  <a:pt x="1380" y="1170"/>
                </a:lnTo>
                <a:lnTo>
                  <a:pt x="1414" y="1158"/>
                </a:lnTo>
                <a:lnTo>
                  <a:pt x="1448" y="1147"/>
                </a:lnTo>
                <a:lnTo>
                  <a:pt x="1479" y="1134"/>
                </a:lnTo>
                <a:lnTo>
                  <a:pt x="1511" y="1120"/>
                </a:lnTo>
                <a:lnTo>
                  <a:pt x="1542" y="1107"/>
                </a:lnTo>
                <a:lnTo>
                  <a:pt x="1570" y="1093"/>
                </a:lnTo>
                <a:lnTo>
                  <a:pt x="1599" y="1079"/>
                </a:lnTo>
                <a:lnTo>
                  <a:pt x="1626" y="1064"/>
                </a:lnTo>
                <a:lnTo>
                  <a:pt x="1653" y="1049"/>
                </a:lnTo>
                <a:lnTo>
                  <a:pt x="1678" y="1033"/>
                </a:lnTo>
                <a:lnTo>
                  <a:pt x="1702" y="1017"/>
                </a:lnTo>
                <a:lnTo>
                  <a:pt x="1725" y="1001"/>
                </a:lnTo>
                <a:lnTo>
                  <a:pt x="1748" y="984"/>
                </a:lnTo>
                <a:lnTo>
                  <a:pt x="1769" y="968"/>
                </a:lnTo>
                <a:lnTo>
                  <a:pt x="1789" y="950"/>
                </a:lnTo>
                <a:lnTo>
                  <a:pt x="1807" y="932"/>
                </a:lnTo>
                <a:lnTo>
                  <a:pt x="1825" y="914"/>
                </a:lnTo>
                <a:lnTo>
                  <a:pt x="1841" y="896"/>
                </a:lnTo>
                <a:lnTo>
                  <a:pt x="1856" y="878"/>
                </a:lnTo>
                <a:lnTo>
                  <a:pt x="1870" y="859"/>
                </a:lnTo>
                <a:lnTo>
                  <a:pt x="1883" y="840"/>
                </a:lnTo>
                <a:lnTo>
                  <a:pt x="1894" y="821"/>
                </a:lnTo>
                <a:lnTo>
                  <a:pt x="1904" y="802"/>
                </a:lnTo>
                <a:lnTo>
                  <a:pt x="1913" y="782"/>
                </a:lnTo>
                <a:lnTo>
                  <a:pt x="1921" y="762"/>
                </a:lnTo>
                <a:lnTo>
                  <a:pt x="1927" y="743"/>
                </a:lnTo>
                <a:lnTo>
                  <a:pt x="1932" y="722"/>
                </a:lnTo>
                <a:lnTo>
                  <a:pt x="1936" y="702"/>
                </a:lnTo>
                <a:lnTo>
                  <a:pt x="1938" y="682"/>
                </a:lnTo>
                <a:lnTo>
                  <a:pt x="1940" y="692"/>
                </a:lnTo>
                <a:lnTo>
                  <a:pt x="1942" y="703"/>
                </a:lnTo>
                <a:lnTo>
                  <a:pt x="1943" y="713"/>
                </a:lnTo>
                <a:lnTo>
                  <a:pt x="1945" y="724"/>
                </a:lnTo>
                <a:lnTo>
                  <a:pt x="1946" y="735"/>
                </a:lnTo>
                <a:lnTo>
                  <a:pt x="1948" y="746"/>
                </a:lnTo>
                <a:lnTo>
                  <a:pt x="1949" y="756"/>
                </a:lnTo>
                <a:lnTo>
                  <a:pt x="1950" y="767"/>
                </a:lnTo>
                <a:lnTo>
                  <a:pt x="1951" y="778"/>
                </a:lnTo>
                <a:lnTo>
                  <a:pt x="1954" y="789"/>
                </a:lnTo>
                <a:lnTo>
                  <a:pt x="1954" y="799"/>
                </a:lnTo>
                <a:lnTo>
                  <a:pt x="1955" y="810"/>
                </a:lnTo>
                <a:lnTo>
                  <a:pt x="1956" y="821"/>
                </a:lnTo>
                <a:lnTo>
                  <a:pt x="1956" y="832"/>
                </a:lnTo>
                <a:lnTo>
                  <a:pt x="1957" y="843"/>
                </a:lnTo>
                <a:lnTo>
                  <a:pt x="1957" y="854"/>
                </a:lnTo>
                <a:lnTo>
                  <a:pt x="1945" y="871"/>
                </a:lnTo>
                <a:lnTo>
                  <a:pt x="1933" y="888"/>
                </a:lnTo>
                <a:lnTo>
                  <a:pt x="1920" y="905"/>
                </a:lnTo>
                <a:lnTo>
                  <a:pt x="1906" y="922"/>
                </a:lnTo>
                <a:lnTo>
                  <a:pt x="1890" y="938"/>
                </a:lnTo>
                <a:lnTo>
                  <a:pt x="1874" y="954"/>
                </a:lnTo>
                <a:lnTo>
                  <a:pt x="1857" y="970"/>
                </a:lnTo>
                <a:lnTo>
                  <a:pt x="1839" y="985"/>
                </a:lnTo>
                <a:lnTo>
                  <a:pt x="1820" y="1001"/>
                </a:lnTo>
                <a:lnTo>
                  <a:pt x="1801" y="1016"/>
                </a:lnTo>
                <a:lnTo>
                  <a:pt x="1780" y="1030"/>
                </a:lnTo>
                <a:lnTo>
                  <a:pt x="1759" y="1045"/>
                </a:lnTo>
                <a:lnTo>
                  <a:pt x="1737" y="1060"/>
                </a:lnTo>
                <a:lnTo>
                  <a:pt x="1714" y="1073"/>
                </a:lnTo>
                <a:lnTo>
                  <a:pt x="1691" y="1087"/>
                </a:lnTo>
                <a:lnTo>
                  <a:pt x="1666" y="1101"/>
                </a:lnTo>
                <a:lnTo>
                  <a:pt x="1641" y="1114"/>
                </a:lnTo>
                <a:lnTo>
                  <a:pt x="1615" y="1126"/>
                </a:lnTo>
                <a:lnTo>
                  <a:pt x="1588" y="1139"/>
                </a:lnTo>
                <a:lnTo>
                  <a:pt x="1561" y="1151"/>
                </a:lnTo>
                <a:lnTo>
                  <a:pt x="1532" y="1162"/>
                </a:lnTo>
                <a:lnTo>
                  <a:pt x="1504" y="1174"/>
                </a:lnTo>
                <a:lnTo>
                  <a:pt x="1474" y="1185"/>
                </a:lnTo>
                <a:lnTo>
                  <a:pt x="1444" y="1196"/>
                </a:lnTo>
                <a:lnTo>
                  <a:pt x="1413" y="1206"/>
                </a:lnTo>
                <a:lnTo>
                  <a:pt x="1381" y="1216"/>
                </a:lnTo>
                <a:lnTo>
                  <a:pt x="1350" y="1225"/>
                </a:lnTo>
                <a:lnTo>
                  <a:pt x="1317" y="1234"/>
                </a:lnTo>
                <a:lnTo>
                  <a:pt x="1284" y="1243"/>
                </a:lnTo>
                <a:lnTo>
                  <a:pt x="1250" y="1251"/>
                </a:lnTo>
                <a:lnTo>
                  <a:pt x="1216" y="1259"/>
                </a:lnTo>
                <a:lnTo>
                  <a:pt x="1181" y="1266"/>
                </a:lnTo>
                <a:lnTo>
                  <a:pt x="1145" y="1272"/>
                </a:lnTo>
                <a:lnTo>
                  <a:pt x="1110" y="1279"/>
                </a:lnTo>
                <a:lnTo>
                  <a:pt x="1074" y="1285"/>
                </a:lnTo>
                <a:lnTo>
                  <a:pt x="1038" y="1290"/>
                </a:lnTo>
                <a:lnTo>
                  <a:pt x="1001" y="1295"/>
                </a:lnTo>
                <a:lnTo>
                  <a:pt x="965" y="1299"/>
                </a:lnTo>
                <a:lnTo>
                  <a:pt x="928" y="1303"/>
                </a:lnTo>
                <a:lnTo>
                  <a:pt x="891" y="1306"/>
                </a:lnTo>
                <a:lnTo>
                  <a:pt x="854" y="1309"/>
                </a:lnTo>
                <a:lnTo>
                  <a:pt x="817" y="1311"/>
                </a:lnTo>
                <a:lnTo>
                  <a:pt x="781" y="1313"/>
                </a:lnTo>
                <a:lnTo>
                  <a:pt x="743" y="1314"/>
                </a:lnTo>
                <a:lnTo>
                  <a:pt x="706" y="1315"/>
                </a:lnTo>
                <a:lnTo>
                  <a:pt x="669" y="1316"/>
                </a:lnTo>
                <a:lnTo>
                  <a:pt x="632" y="1316"/>
                </a:lnTo>
                <a:lnTo>
                  <a:pt x="594" y="1315"/>
                </a:lnTo>
                <a:lnTo>
                  <a:pt x="557" y="1314"/>
                </a:lnTo>
                <a:lnTo>
                  <a:pt x="520" y="1312"/>
                </a:lnTo>
                <a:lnTo>
                  <a:pt x="483" y="1310"/>
                </a:lnTo>
                <a:lnTo>
                  <a:pt x="445" y="1308"/>
                </a:lnTo>
                <a:lnTo>
                  <a:pt x="409" y="1305"/>
                </a:lnTo>
                <a:lnTo>
                  <a:pt x="372" y="1300"/>
                </a:lnTo>
                <a:lnTo>
                  <a:pt x="335" y="1296"/>
                </a:lnTo>
                <a:lnTo>
                  <a:pt x="298" y="1292"/>
                </a:lnTo>
                <a:lnTo>
                  <a:pt x="262" y="1287"/>
                </a:lnTo>
                <a:lnTo>
                  <a:pt x="226" y="1282"/>
                </a:lnTo>
                <a:lnTo>
                  <a:pt x="190" y="1275"/>
                </a:lnTo>
                <a:lnTo>
                  <a:pt x="154" y="1269"/>
                </a:lnTo>
                <a:lnTo>
                  <a:pt x="120" y="1262"/>
                </a:lnTo>
                <a:lnTo>
                  <a:pt x="85" y="1254"/>
                </a:lnTo>
                <a:lnTo>
                  <a:pt x="50" y="1246"/>
                </a:lnTo>
                <a:lnTo>
                  <a:pt x="15" y="1238"/>
                </a:lnTo>
                <a:lnTo>
                  <a:pt x="1773" y="280"/>
                </a:lnTo>
              </a:path>
            </a:pathLst>
          </a:custGeom>
          <a:solidFill>
            <a:srgbClr val="FF2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Freeform 48"/>
          <p:cNvSpPr>
            <a:spLocks/>
          </p:cNvSpPr>
          <p:nvPr/>
        </p:nvSpPr>
        <p:spPr bwMode="auto">
          <a:xfrm>
            <a:off x="4719638" y="2535238"/>
            <a:ext cx="3097212" cy="1968500"/>
          </a:xfrm>
          <a:custGeom>
            <a:avLst/>
            <a:gdLst>
              <a:gd name="T0" fmla="*/ 2147483647 w 1951"/>
              <a:gd name="T1" fmla="*/ 2147483647 h 1240"/>
              <a:gd name="T2" fmla="*/ 2147483647 w 1951"/>
              <a:gd name="T3" fmla="*/ 2147483647 h 1240"/>
              <a:gd name="T4" fmla="*/ 2147483647 w 1951"/>
              <a:gd name="T5" fmla="*/ 2147483647 h 1240"/>
              <a:gd name="T6" fmla="*/ 2147483647 w 1951"/>
              <a:gd name="T7" fmla="*/ 2147483647 h 1240"/>
              <a:gd name="T8" fmla="*/ 2147483647 w 1951"/>
              <a:gd name="T9" fmla="*/ 2147483647 h 1240"/>
              <a:gd name="T10" fmla="*/ 2147483647 w 1951"/>
              <a:gd name="T11" fmla="*/ 2147483647 h 1240"/>
              <a:gd name="T12" fmla="*/ 2147483647 w 1951"/>
              <a:gd name="T13" fmla="*/ 2147483647 h 1240"/>
              <a:gd name="T14" fmla="*/ 2147483647 w 1951"/>
              <a:gd name="T15" fmla="*/ 2147483647 h 1240"/>
              <a:gd name="T16" fmla="*/ 2147483647 w 1951"/>
              <a:gd name="T17" fmla="*/ 2147483647 h 1240"/>
              <a:gd name="T18" fmla="*/ 2147483647 w 1951"/>
              <a:gd name="T19" fmla="*/ 2147483647 h 1240"/>
              <a:gd name="T20" fmla="*/ 2147483647 w 1951"/>
              <a:gd name="T21" fmla="*/ 2147483647 h 1240"/>
              <a:gd name="T22" fmla="*/ 2147483647 w 1951"/>
              <a:gd name="T23" fmla="*/ 2147483647 h 1240"/>
              <a:gd name="T24" fmla="*/ 2147483647 w 1951"/>
              <a:gd name="T25" fmla="*/ 2147483647 h 1240"/>
              <a:gd name="T26" fmla="*/ 2147483647 w 1951"/>
              <a:gd name="T27" fmla="*/ 2147483647 h 1240"/>
              <a:gd name="T28" fmla="*/ 2147483647 w 1951"/>
              <a:gd name="T29" fmla="*/ 2147483647 h 1240"/>
              <a:gd name="T30" fmla="*/ 2147483647 w 1951"/>
              <a:gd name="T31" fmla="*/ 2147483647 h 1240"/>
              <a:gd name="T32" fmla="*/ 2147483647 w 1951"/>
              <a:gd name="T33" fmla="*/ 2147483647 h 1240"/>
              <a:gd name="T34" fmla="*/ 2147483647 w 1951"/>
              <a:gd name="T35" fmla="*/ 2147483647 h 1240"/>
              <a:gd name="T36" fmla="*/ 2147483647 w 1951"/>
              <a:gd name="T37" fmla="*/ 2147483647 h 1240"/>
              <a:gd name="T38" fmla="*/ 2147483647 w 1951"/>
              <a:gd name="T39" fmla="*/ 2147483647 h 1240"/>
              <a:gd name="T40" fmla="*/ 2147483647 w 1951"/>
              <a:gd name="T41" fmla="*/ 2147483647 h 1240"/>
              <a:gd name="T42" fmla="*/ 2147483647 w 1951"/>
              <a:gd name="T43" fmla="*/ 2147483647 h 1240"/>
              <a:gd name="T44" fmla="*/ 2147483647 w 1951"/>
              <a:gd name="T45" fmla="*/ 2147483647 h 1240"/>
              <a:gd name="T46" fmla="*/ 2147483647 w 1951"/>
              <a:gd name="T47" fmla="*/ 2147483647 h 1240"/>
              <a:gd name="T48" fmla="*/ 2147483647 w 1951"/>
              <a:gd name="T49" fmla="*/ 2147483647 h 1240"/>
              <a:gd name="T50" fmla="*/ 2147483647 w 1951"/>
              <a:gd name="T51" fmla="*/ 2147483647 h 1240"/>
              <a:gd name="T52" fmla="*/ 2147483647 w 1951"/>
              <a:gd name="T53" fmla="*/ 2147483647 h 1240"/>
              <a:gd name="T54" fmla="*/ 2147483647 w 1951"/>
              <a:gd name="T55" fmla="*/ 2147483647 h 1240"/>
              <a:gd name="T56" fmla="*/ 2147483647 w 1951"/>
              <a:gd name="T57" fmla="*/ 2147483647 h 1240"/>
              <a:gd name="T58" fmla="*/ 2147483647 w 1951"/>
              <a:gd name="T59" fmla="*/ 2147483647 h 1240"/>
              <a:gd name="T60" fmla="*/ 2147483647 w 1951"/>
              <a:gd name="T61" fmla="*/ 2147483647 h 1240"/>
              <a:gd name="T62" fmla="*/ 2147483647 w 1951"/>
              <a:gd name="T63" fmla="*/ 2147483647 h 1240"/>
              <a:gd name="T64" fmla="*/ 2147483647 w 1951"/>
              <a:gd name="T65" fmla="*/ 2147483647 h 1240"/>
              <a:gd name="T66" fmla="*/ 2147483647 w 1951"/>
              <a:gd name="T67" fmla="*/ 2147483647 h 1240"/>
              <a:gd name="T68" fmla="*/ 2147483647 w 1951"/>
              <a:gd name="T69" fmla="*/ 2147483647 h 1240"/>
              <a:gd name="T70" fmla="*/ 2147483647 w 1951"/>
              <a:gd name="T71" fmla="*/ 2147483647 h 1240"/>
              <a:gd name="T72" fmla="*/ 2147483647 w 1951"/>
              <a:gd name="T73" fmla="*/ 2147483647 h 1240"/>
              <a:gd name="T74" fmla="*/ 2147483647 w 1951"/>
              <a:gd name="T75" fmla="*/ 2147483647 h 1240"/>
              <a:gd name="T76" fmla="*/ 2147483647 w 1951"/>
              <a:gd name="T77" fmla="*/ 2147483647 h 1240"/>
              <a:gd name="T78" fmla="*/ 2147483647 w 1951"/>
              <a:gd name="T79" fmla="*/ 2147483647 h 1240"/>
              <a:gd name="T80" fmla="*/ 2147483647 w 1951"/>
              <a:gd name="T81" fmla="*/ 2147483647 h 1240"/>
              <a:gd name="T82" fmla="*/ 2147483647 w 1951"/>
              <a:gd name="T83" fmla="*/ 2147483647 h 1240"/>
              <a:gd name="T84" fmla="*/ 2147483647 w 1951"/>
              <a:gd name="T85" fmla="*/ 2147483647 h 1240"/>
              <a:gd name="T86" fmla="*/ 2147483647 w 1951"/>
              <a:gd name="T87" fmla="*/ 2147483647 h 1240"/>
              <a:gd name="T88" fmla="*/ 2147483647 w 1951"/>
              <a:gd name="T89" fmla="*/ 2147483647 h 1240"/>
              <a:gd name="T90" fmla="*/ 2147483647 w 1951"/>
              <a:gd name="T91" fmla="*/ 2147483647 h 1240"/>
              <a:gd name="T92" fmla="*/ 2147483647 w 1951"/>
              <a:gd name="T93" fmla="*/ 2147483647 h 1240"/>
              <a:gd name="T94" fmla="*/ 2147483647 w 1951"/>
              <a:gd name="T95" fmla="*/ 2147483647 h 1240"/>
              <a:gd name="T96" fmla="*/ 2147483647 w 1951"/>
              <a:gd name="T97" fmla="*/ 2147483647 h 1240"/>
              <a:gd name="T98" fmla="*/ 2147483647 w 1951"/>
              <a:gd name="T99" fmla="*/ 2147483647 h 1240"/>
              <a:gd name="T100" fmla="*/ 2147483647 w 1951"/>
              <a:gd name="T101" fmla="*/ 2147483647 h 1240"/>
              <a:gd name="T102" fmla="*/ 2147483647 w 1951"/>
              <a:gd name="T103" fmla="*/ 2147483647 h 1240"/>
              <a:gd name="T104" fmla="*/ 2147483647 w 1951"/>
              <a:gd name="T105" fmla="*/ 2147483647 h 1240"/>
              <a:gd name="T106" fmla="*/ 2147483647 w 1951"/>
              <a:gd name="T107" fmla="*/ 2147483647 h 1240"/>
              <a:gd name="T108" fmla="*/ 2147483647 w 1951"/>
              <a:gd name="T109" fmla="*/ 2147483647 h 1240"/>
              <a:gd name="T110" fmla="*/ 2147483647 w 1951"/>
              <a:gd name="T111" fmla="*/ 2147483647 h 12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51"/>
              <a:gd name="T169" fmla="*/ 0 h 1240"/>
              <a:gd name="T170" fmla="*/ 1951 w 1951"/>
              <a:gd name="T171" fmla="*/ 1240 h 12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51" h="1240">
                <a:moveTo>
                  <a:pt x="1878" y="413"/>
                </a:moveTo>
                <a:lnTo>
                  <a:pt x="1884" y="426"/>
                </a:lnTo>
                <a:lnTo>
                  <a:pt x="1890" y="440"/>
                </a:lnTo>
                <a:lnTo>
                  <a:pt x="1896" y="454"/>
                </a:lnTo>
                <a:lnTo>
                  <a:pt x="1901" y="468"/>
                </a:lnTo>
                <a:lnTo>
                  <a:pt x="1906" y="483"/>
                </a:lnTo>
                <a:lnTo>
                  <a:pt x="1911" y="496"/>
                </a:lnTo>
                <a:lnTo>
                  <a:pt x="1916" y="511"/>
                </a:lnTo>
                <a:lnTo>
                  <a:pt x="1920" y="526"/>
                </a:lnTo>
                <a:lnTo>
                  <a:pt x="1925" y="540"/>
                </a:lnTo>
                <a:lnTo>
                  <a:pt x="1930" y="555"/>
                </a:lnTo>
                <a:lnTo>
                  <a:pt x="1933" y="569"/>
                </a:lnTo>
                <a:lnTo>
                  <a:pt x="1937" y="584"/>
                </a:lnTo>
                <a:lnTo>
                  <a:pt x="1940" y="599"/>
                </a:lnTo>
                <a:lnTo>
                  <a:pt x="1943" y="614"/>
                </a:lnTo>
                <a:lnTo>
                  <a:pt x="1947" y="629"/>
                </a:lnTo>
                <a:lnTo>
                  <a:pt x="1950" y="644"/>
                </a:lnTo>
                <a:lnTo>
                  <a:pt x="1948" y="664"/>
                </a:lnTo>
                <a:lnTo>
                  <a:pt x="1944" y="684"/>
                </a:lnTo>
                <a:lnTo>
                  <a:pt x="1939" y="705"/>
                </a:lnTo>
                <a:lnTo>
                  <a:pt x="1933" y="724"/>
                </a:lnTo>
                <a:lnTo>
                  <a:pt x="1925" y="744"/>
                </a:lnTo>
                <a:lnTo>
                  <a:pt x="1916" y="764"/>
                </a:lnTo>
                <a:lnTo>
                  <a:pt x="1906" y="783"/>
                </a:lnTo>
                <a:lnTo>
                  <a:pt x="1895" y="802"/>
                </a:lnTo>
                <a:lnTo>
                  <a:pt x="1882" y="821"/>
                </a:lnTo>
                <a:lnTo>
                  <a:pt x="1868" y="840"/>
                </a:lnTo>
                <a:lnTo>
                  <a:pt x="1853" y="858"/>
                </a:lnTo>
                <a:lnTo>
                  <a:pt x="1837" y="876"/>
                </a:lnTo>
                <a:lnTo>
                  <a:pt x="1819" y="894"/>
                </a:lnTo>
                <a:lnTo>
                  <a:pt x="1801" y="912"/>
                </a:lnTo>
                <a:lnTo>
                  <a:pt x="1781" y="930"/>
                </a:lnTo>
                <a:lnTo>
                  <a:pt x="1760" y="946"/>
                </a:lnTo>
                <a:lnTo>
                  <a:pt x="1737" y="963"/>
                </a:lnTo>
                <a:lnTo>
                  <a:pt x="1714" y="979"/>
                </a:lnTo>
                <a:lnTo>
                  <a:pt x="1690" y="995"/>
                </a:lnTo>
                <a:lnTo>
                  <a:pt x="1665" y="1011"/>
                </a:lnTo>
                <a:lnTo>
                  <a:pt x="1638" y="1026"/>
                </a:lnTo>
                <a:lnTo>
                  <a:pt x="1611" y="1041"/>
                </a:lnTo>
                <a:lnTo>
                  <a:pt x="1582" y="1055"/>
                </a:lnTo>
                <a:lnTo>
                  <a:pt x="1554" y="1069"/>
                </a:lnTo>
                <a:lnTo>
                  <a:pt x="1523" y="1082"/>
                </a:lnTo>
                <a:lnTo>
                  <a:pt x="1491" y="1096"/>
                </a:lnTo>
                <a:lnTo>
                  <a:pt x="1460" y="1109"/>
                </a:lnTo>
                <a:lnTo>
                  <a:pt x="1426" y="1120"/>
                </a:lnTo>
                <a:lnTo>
                  <a:pt x="1392" y="1132"/>
                </a:lnTo>
                <a:lnTo>
                  <a:pt x="1357" y="1143"/>
                </a:lnTo>
                <a:lnTo>
                  <a:pt x="1321" y="1154"/>
                </a:lnTo>
                <a:lnTo>
                  <a:pt x="1285" y="1164"/>
                </a:lnTo>
                <a:lnTo>
                  <a:pt x="1248" y="1174"/>
                </a:lnTo>
                <a:lnTo>
                  <a:pt x="1210" y="1182"/>
                </a:lnTo>
                <a:lnTo>
                  <a:pt x="1171" y="1190"/>
                </a:lnTo>
                <a:lnTo>
                  <a:pt x="1133" y="1198"/>
                </a:lnTo>
                <a:lnTo>
                  <a:pt x="1093" y="1205"/>
                </a:lnTo>
                <a:lnTo>
                  <a:pt x="1053" y="1211"/>
                </a:lnTo>
                <a:lnTo>
                  <a:pt x="1013" y="1217"/>
                </a:lnTo>
                <a:lnTo>
                  <a:pt x="974" y="1222"/>
                </a:lnTo>
                <a:lnTo>
                  <a:pt x="933" y="1226"/>
                </a:lnTo>
                <a:lnTo>
                  <a:pt x="893" y="1230"/>
                </a:lnTo>
                <a:lnTo>
                  <a:pt x="853" y="1233"/>
                </a:lnTo>
                <a:lnTo>
                  <a:pt x="812" y="1235"/>
                </a:lnTo>
                <a:lnTo>
                  <a:pt x="770" y="1237"/>
                </a:lnTo>
                <a:lnTo>
                  <a:pt x="729" y="1238"/>
                </a:lnTo>
                <a:lnTo>
                  <a:pt x="688" y="1239"/>
                </a:lnTo>
                <a:lnTo>
                  <a:pt x="647" y="1239"/>
                </a:lnTo>
                <a:lnTo>
                  <a:pt x="606" y="1238"/>
                </a:lnTo>
                <a:lnTo>
                  <a:pt x="566" y="1237"/>
                </a:lnTo>
                <a:lnTo>
                  <a:pt x="524" y="1235"/>
                </a:lnTo>
                <a:lnTo>
                  <a:pt x="483" y="1232"/>
                </a:lnTo>
                <a:lnTo>
                  <a:pt x="442" y="1229"/>
                </a:lnTo>
                <a:lnTo>
                  <a:pt x="402" y="1225"/>
                </a:lnTo>
                <a:lnTo>
                  <a:pt x="362" y="1221"/>
                </a:lnTo>
                <a:lnTo>
                  <a:pt x="322" y="1215"/>
                </a:lnTo>
                <a:lnTo>
                  <a:pt x="282" y="1210"/>
                </a:lnTo>
                <a:lnTo>
                  <a:pt x="241" y="1203"/>
                </a:lnTo>
                <a:lnTo>
                  <a:pt x="202" y="1196"/>
                </a:lnTo>
                <a:lnTo>
                  <a:pt x="163" y="1188"/>
                </a:lnTo>
                <a:lnTo>
                  <a:pt x="125" y="1180"/>
                </a:lnTo>
                <a:lnTo>
                  <a:pt x="87" y="1171"/>
                </a:lnTo>
                <a:lnTo>
                  <a:pt x="49" y="1161"/>
                </a:lnTo>
                <a:lnTo>
                  <a:pt x="12" y="1151"/>
                </a:lnTo>
                <a:lnTo>
                  <a:pt x="11" y="1145"/>
                </a:lnTo>
                <a:lnTo>
                  <a:pt x="9" y="1139"/>
                </a:lnTo>
                <a:lnTo>
                  <a:pt x="8" y="1133"/>
                </a:lnTo>
                <a:lnTo>
                  <a:pt x="6" y="1126"/>
                </a:lnTo>
                <a:lnTo>
                  <a:pt x="5" y="1120"/>
                </a:lnTo>
                <a:lnTo>
                  <a:pt x="3" y="1114"/>
                </a:lnTo>
                <a:lnTo>
                  <a:pt x="2" y="1107"/>
                </a:lnTo>
                <a:lnTo>
                  <a:pt x="0" y="1101"/>
                </a:lnTo>
                <a:lnTo>
                  <a:pt x="44" y="1115"/>
                </a:lnTo>
                <a:lnTo>
                  <a:pt x="89" y="1127"/>
                </a:lnTo>
                <a:lnTo>
                  <a:pt x="135" y="1139"/>
                </a:lnTo>
                <a:lnTo>
                  <a:pt x="181" y="1150"/>
                </a:lnTo>
                <a:lnTo>
                  <a:pt x="229" y="1159"/>
                </a:lnTo>
                <a:lnTo>
                  <a:pt x="276" y="1168"/>
                </a:lnTo>
                <a:lnTo>
                  <a:pt x="325" y="1176"/>
                </a:lnTo>
                <a:lnTo>
                  <a:pt x="373" y="1182"/>
                </a:lnTo>
                <a:lnTo>
                  <a:pt x="423" y="1188"/>
                </a:lnTo>
                <a:lnTo>
                  <a:pt x="472" y="1192"/>
                </a:lnTo>
                <a:lnTo>
                  <a:pt x="521" y="1196"/>
                </a:lnTo>
                <a:lnTo>
                  <a:pt x="571" y="1199"/>
                </a:lnTo>
                <a:lnTo>
                  <a:pt x="622" y="1200"/>
                </a:lnTo>
                <a:lnTo>
                  <a:pt x="671" y="1201"/>
                </a:lnTo>
                <a:lnTo>
                  <a:pt x="721" y="1200"/>
                </a:lnTo>
                <a:lnTo>
                  <a:pt x="770" y="1199"/>
                </a:lnTo>
                <a:lnTo>
                  <a:pt x="820" y="1196"/>
                </a:lnTo>
                <a:lnTo>
                  <a:pt x="869" y="1192"/>
                </a:lnTo>
                <a:lnTo>
                  <a:pt x="917" y="1188"/>
                </a:lnTo>
                <a:lnTo>
                  <a:pt x="966" y="1183"/>
                </a:lnTo>
                <a:lnTo>
                  <a:pt x="1014" y="1177"/>
                </a:lnTo>
                <a:lnTo>
                  <a:pt x="1062" y="1169"/>
                </a:lnTo>
                <a:lnTo>
                  <a:pt x="1108" y="1161"/>
                </a:lnTo>
                <a:lnTo>
                  <a:pt x="1155" y="1152"/>
                </a:lnTo>
                <a:lnTo>
                  <a:pt x="1201" y="1141"/>
                </a:lnTo>
                <a:lnTo>
                  <a:pt x="1245" y="1130"/>
                </a:lnTo>
                <a:lnTo>
                  <a:pt x="1290" y="1118"/>
                </a:lnTo>
                <a:lnTo>
                  <a:pt x="1333" y="1104"/>
                </a:lnTo>
                <a:lnTo>
                  <a:pt x="1374" y="1091"/>
                </a:lnTo>
                <a:lnTo>
                  <a:pt x="1415" y="1075"/>
                </a:lnTo>
                <a:lnTo>
                  <a:pt x="1456" y="1059"/>
                </a:lnTo>
                <a:lnTo>
                  <a:pt x="1495" y="1043"/>
                </a:lnTo>
                <a:lnTo>
                  <a:pt x="1532" y="1025"/>
                </a:lnTo>
                <a:lnTo>
                  <a:pt x="1567" y="1006"/>
                </a:lnTo>
                <a:lnTo>
                  <a:pt x="1601" y="987"/>
                </a:lnTo>
                <a:lnTo>
                  <a:pt x="1632" y="968"/>
                </a:lnTo>
                <a:lnTo>
                  <a:pt x="1663" y="948"/>
                </a:lnTo>
                <a:lnTo>
                  <a:pt x="1690" y="928"/>
                </a:lnTo>
                <a:lnTo>
                  <a:pt x="1715" y="907"/>
                </a:lnTo>
                <a:lnTo>
                  <a:pt x="1740" y="885"/>
                </a:lnTo>
                <a:lnTo>
                  <a:pt x="1762" y="863"/>
                </a:lnTo>
                <a:lnTo>
                  <a:pt x="1782" y="841"/>
                </a:lnTo>
                <a:lnTo>
                  <a:pt x="1800" y="819"/>
                </a:lnTo>
                <a:lnTo>
                  <a:pt x="1816" y="796"/>
                </a:lnTo>
                <a:lnTo>
                  <a:pt x="1829" y="773"/>
                </a:lnTo>
                <a:lnTo>
                  <a:pt x="1842" y="750"/>
                </a:lnTo>
                <a:lnTo>
                  <a:pt x="1851" y="726"/>
                </a:lnTo>
                <a:lnTo>
                  <a:pt x="1860" y="702"/>
                </a:lnTo>
                <a:lnTo>
                  <a:pt x="1865" y="678"/>
                </a:lnTo>
                <a:lnTo>
                  <a:pt x="1869" y="654"/>
                </a:lnTo>
                <a:lnTo>
                  <a:pt x="1872" y="630"/>
                </a:lnTo>
                <a:lnTo>
                  <a:pt x="1872" y="606"/>
                </a:lnTo>
                <a:lnTo>
                  <a:pt x="1869" y="582"/>
                </a:lnTo>
                <a:lnTo>
                  <a:pt x="1865" y="558"/>
                </a:lnTo>
                <a:lnTo>
                  <a:pt x="1859" y="534"/>
                </a:lnTo>
                <a:lnTo>
                  <a:pt x="1850" y="510"/>
                </a:lnTo>
                <a:lnTo>
                  <a:pt x="1840" y="486"/>
                </a:lnTo>
                <a:lnTo>
                  <a:pt x="1827" y="463"/>
                </a:lnTo>
                <a:lnTo>
                  <a:pt x="1812" y="439"/>
                </a:lnTo>
                <a:lnTo>
                  <a:pt x="1796" y="416"/>
                </a:lnTo>
                <a:lnTo>
                  <a:pt x="1777" y="393"/>
                </a:lnTo>
                <a:lnTo>
                  <a:pt x="1755" y="370"/>
                </a:lnTo>
                <a:lnTo>
                  <a:pt x="1732" y="348"/>
                </a:lnTo>
                <a:lnTo>
                  <a:pt x="1707" y="326"/>
                </a:lnTo>
                <a:lnTo>
                  <a:pt x="1679" y="304"/>
                </a:lnTo>
                <a:lnTo>
                  <a:pt x="1651" y="283"/>
                </a:lnTo>
                <a:lnTo>
                  <a:pt x="1619" y="263"/>
                </a:lnTo>
                <a:lnTo>
                  <a:pt x="1588" y="244"/>
                </a:lnTo>
                <a:lnTo>
                  <a:pt x="1554" y="225"/>
                </a:lnTo>
                <a:lnTo>
                  <a:pt x="1519" y="208"/>
                </a:lnTo>
                <a:lnTo>
                  <a:pt x="1482" y="191"/>
                </a:lnTo>
                <a:lnTo>
                  <a:pt x="1444" y="175"/>
                </a:lnTo>
                <a:lnTo>
                  <a:pt x="1405" y="160"/>
                </a:lnTo>
                <a:lnTo>
                  <a:pt x="1365" y="146"/>
                </a:lnTo>
                <a:lnTo>
                  <a:pt x="1324" y="132"/>
                </a:lnTo>
                <a:lnTo>
                  <a:pt x="1281" y="119"/>
                </a:lnTo>
                <a:lnTo>
                  <a:pt x="1238" y="107"/>
                </a:lnTo>
                <a:lnTo>
                  <a:pt x="1193" y="96"/>
                </a:lnTo>
                <a:lnTo>
                  <a:pt x="1148" y="87"/>
                </a:lnTo>
                <a:lnTo>
                  <a:pt x="1102" y="78"/>
                </a:lnTo>
                <a:lnTo>
                  <a:pt x="1054" y="69"/>
                </a:lnTo>
                <a:lnTo>
                  <a:pt x="1007" y="62"/>
                </a:lnTo>
                <a:lnTo>
                  <a:pt x="959" y="56"/>
                </a:lnTo>
                <a:lnTo>
                  <a:pt x="911" y="50"/>
                </a:lnTo>
                <a:lnTo>
                  <a:pt x="861" y="46"/>
                </a:lnTo>
                <a:lnTo>
                  <a:pt x="812" y="43"/>
                </a:lnTo>
                <a:lnTo>
                  <a:pt x="761" y="41"/>
                </a:lnTo>
                <a:lnTo>
                  <a:pt x="711" y="39"/>
                </a:lnTo>
                <a:lnTo>
                  <a:pt x="661" y="39"/>
                </a:lnTo>
                <a:lnTo>
                  <a:pt x="609" y="40"/>
                </a:lnTo>
                <a:lnTo>
                  <a:pt x="558" y="42"/>
                </a:lnTo>
                <a:lnTo>
                  <a:pt x="506" y="44"/>
                </a:lnTo>
                <a:lnTo>
                  <a:pt x="456" y="48"/>
                </a:lnTo>
                <a:lnTo>
                  <a:pt x="405" y="54"/>
                </a:lnTo>
                <a:lnTo>
                  <a:pt x="353" y="60"/>
                </a:lnTo>
                <a:lnTo>
                  <a:pt x="303" y="67"/>
                </a:lnTo>
                <a:lnTo>
                  <a:pt x="309" y="61"/>
                </a:lnTo>
                <a:lnTo>
                  <a:pt x="315" y="55"/>
                </a:lnTo>
                <a:lnTo>
                  <a:pt x="322" y="48"/>
                </a:lnTo>
                <a:lnTo>
                  <a:pt x="329" y="42"/>
                </a:lnTo>
                <a:lnTo>
                  <a:pt x="335" y="36"/>
                </a:lnTo>
                <a:lnTo>
                  <a:pt x="343" y="30"/>
                </a:lnTo>
                <a:lnTo>
                  <a:pt x="349" y="24"/>
                </a:lnTo>
                <a:lnTo>
                  <a:pt x="357" y="19"/>
                </a:lnTo>
                <a:lnTo>
                  <a:pt x="418" y="12"/>
                </a:lnTo>
                <a:lnTo>
                  <a:pt x="479" y="7"/>
                </a:lnTo>
                <a:lnTo>
                  <a:pt x="539" y="3"/>
                </a:lnTo>
                <a:lnTo>
                  <a:pt x="600" y="1"/>
                </a:lnTo>
                <a:lnTo>
                  <a:pt x="661" y="0"/>
                </a:lnTo>
                <a:lnTo>
                  <a:pt x="721" y="1"/>
                </a:lnTo>
                <a:lnTo>
                  <a:pt x="780" y="2"/>
                </a:lnTo>
                <a:lnTo>
                  <a:pt x="839" y="5"/>
                </a:lnTo>
                <a:lnTo>
                  <a:pt x="897" y="10"/>
                </a:lnTo>
                <a:lnTo>
                  <a:pt x="955" y="16"/>
                </a:lnTo>
                <a:lnTo>
                  <a:pt x="1012" y="22"/>
                </a:lnTo>
                <a:lnTo>
                  <a:pt x="1068" y="30"/>
                </a:lnTo>
                <a:lnTo>
                  <a:pt x="1123" y="40"/>
                </a:lnTo>
                <a:lnTo>
                  <a:pt x="1177" y="50"/>
                </a:lnTo>
                <a:lnTo>
                  <a:pt x="1230" y="62"/>
                </a:lnTo>
                <a:lnTo>
                  <a:pt x="1281" y="74"/>
                </a:lnTo>
                <a:lnTo>
                  <a:pt x="1332" y="88"/>
                </a:lnTo>
                <a:lnTo>
                  <a:pt x="1381" y="104"/>
                </a:lnTo>
                <a:lnTo>
                  <a:pt x="1428" y="119"/>
                </a:lnTo>
                <a:lnTo>
                  <a:pt x="1475" y="136"/>
                </a:lnTo>
                <a:lnTo>
                  <a:pt x="1519" y="154"/>
                </a:lnTo>
                <a:lnTo>
                  <a:pt x="1562" y="173"/>
                </a:lnTo>
                <a:lnTo>
                  <a:pt x="1602" y="193"/>
                </a:lnTo>
                <a:lnTo>
                  <a:pt x="1641" y="214"/>
                </a:lnTo>
                <a:lnTo>
                  <a:pt x="1679" y="236"/>
                </a:lnTo>
                <a:lnTo>
                  <a:pt x="1714" y="259"/>
                </a:lnTo>
                <a:lnTo>
                  <a:pt x="1747" y="283"/>
                </a:lnTo>
                <a:lnTo>
                  <a:pt x="1778" y="307"/>
                </a:lnTo>
                <a:lnTo>
                  <a:pt x="1806" y="332"/>
                </a:lnTo>
                <a:lnTo>
                  <a:pt x="1832" y="358"/>
                </a:lnTo>
                <a:lnTo>
                  <a:pt x="1857" y="385"/>
                </a:lnTo>
                <a:lnTo>
                  <a:pt x="1878" y="413"/>
                </a:lnTo>
              </a:path>
            </a:pathLst>
          </a:custGeom>
          <a:solidFill>
            <a:srgbClr val="FF35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Freeform 49"/>
          <p:cNvSpPr>
            <a:spLocks/>
          </p:cNvSpPr>
          <p:nvPr/>
        </p:nvSpPr>
        <p:spPr bwMode="auto">
          <a:xfrm>
            <a:off x="4702175" y="2597150"/>
            <a:ext cx="2990850" cy="1846263"/>
          </a:xfrm>
          <a:custGeom>
            <a:avLst/>
            <a:gdLst>
              <a:gd name="T0" fmla="*/ 2147483647 w 1884"/>
              <a:gd name="T1" fmla="*/ 2147483647 h 1163"/>
              <a:gd name="T2" fmla="*/ 2147483647 w 1884"/>
              <a:gd name="T3" fmla="*/ 2147483647 h 1163"/>
              <a:gd name="T4" fmla="*/ 2147483647 w 1884"/>
              <a:gd name="T5" fmla="*/ 2147483647 h 1163"/>
              <a:gd name="T6" fmla="*/ 2147483647 w 1884"/>
              <a:gd name="T7" fmla="*/ 2147483647 h 1163"/>
              <a:gd name="T8" fmla="*/ 2147483647 w 1884"/>
              <a:gd name="T9" fmla="*/ 2147483647 h 1163"/>
              <a:gd name="T10" fmla="*/ 2147483647 w 1884"/>
              <a:gd name="T11" fmla="*/ 2147483647 h 1163"/>
              <a:gd name="T12" fmla="*/ 2147483647 w 1884"/>
              <a:gd name="T13" fmla="*/ 2147483647 h 1163"/>
              <a:gd name="T14" fmla="*/ 2147483647 w 1884"/>
              <a:gd name="T15" fmla="*/ 2147483647 h 1163"/>
              <a:gd name="T16" fmla="*/ 2147483647 w 1884"/>
              <a:gd name="T17" fmla="*/ 2147483647 h 1163"/>
              <a:gd name="T18" fmla="*/ 2147483647 w 1884"/>
              <a:gd name="T19" fmla="*/ 2147483647 h 1163"/>
              <a:gd name="T20" fmla="*/ 2147483647 w 1884"/>
              <a:gd name="T21" fmla="*/ 2147483647 h 1163"/>
              <a:gd name="T22" fmla="*/ 2147483647 w 1884"/>
              <a:gd name="T23" fmla="*/ 2147483647 h 1163"/>
              <a:gd name="T24" fmla="*/ 2147483647 w 1884"/>
              <a:gd name="T25" fmla="*/ 2147483647 h 1163"/>
              <a:gd name="T26" fmla="*/ 2147483647 w 1884"/>
              <a:gd name="T27" fmla="*/ 2147483647 h 1163"/>
              <a:gd name="T28" fmla="*/ 2147483647 w 1884"/>
              <a:gd name="T29" fmla="*/ 2147483647 h 1163"/>
              <a:gd name="T30" fmla="*/ 2147483647 w 1884"/>
              <a:gd name="T31" fmla="*/ 2147483647 h 1163"/>
              <a:gd name="T32" fmla="*/ 2147483647 w 1884"/>
              <a:gd name="T33" fmla="*/ 2147483647 h 1163"/>
              <a:gd name="T34" fmla="*/ 2147483647 w 1884"/>
              <a:gd name="T35" fmla="*/ 2147483647 h 1163"/>
              <a:gd name="T36" fmla="*/ 2147483647 w 1884"/>
              <a:gd name="T37" fmla="*/ 2147483647 h 1163"/>
              <a:gd name="T38" fmla="*/ 2147483647 w 1884"/>
              <a:gd name="T39" fmla="*/ 2147483647 h 1163"/>
              <a:gd name="T40" fmla="*/ 2147483647 w 1884"/>
              <a:gd name="T41" fmla="*/ 2147483647 h 1163"/>
              <a:gd name="T42" fmla="*/ 2147483647 w 1884"/>
              <a:gd name="T43" fmla="*/ 2147483647 h 1163"/>
              <a:gd name="T44" fmla="*/ 2147483647 w 1884"/>
              <a:gd name="T45" fmla="*/ 2147483647 h 1163"/>
              <a:gd name="T46" fmla="*/ 2147483647 w 1884"/>
              <a:gd name="T47" fmla="*/ 2147483647 h 1163"/>
              <a:gd name="T48" fmla="*/ 2147483647 w 1884"/>
              <a:gd name="T49" fmla="*/ 2147483647 h 1163"/>
              <a:gd name="T50" fmla="*/ 2147483647 w 1884"/>
              <a:gd name="T51" fmla="*/ 2147483647 h 1163"/>
              <a:gd name="T52" fmla="*/ 2147483647 w 1884"/>
              <a:gd name="T53" fmla="*/ 2147483647 h 1163"/>
              <a:gd name="T54" fmla="*/ 2147483647 w 1884"/>
              <a:gd name="T55" fmla="*/ 2147483647 h 1163"/>
              <a:gd name="T56" fmla="*/ 2147483647 w 1884"/>
              <a:gd name="T57" fmla="*/ 2147483647 h 1163"/>
              <a:gd name="T58" fmla="*/ 2147483647 w 1884"/>
              <a:gd name="T59" fmla="*/ 2147483647 h 1163"/>
              <a:gd name="T60" fmla="*/ 2147483647 w 1884"/>
              <a:gd name="T61" fmla="*/ 2147483647 h 1163"/>
              <a:gd name="T62" fmla="*/ 2147483647 w 1884"/>
              <a:gd name="T63" fmla="*/ 2147483647 h 1163"/>
              <a:gd name="T64" fmla="*/ 2147483647 w 1884"/>
              <a:gd name="T65" fmla="*/ 2147483647 h 1163"/>
              <a:gd name="T66" fmla="*/ 2147483647 w 1884"/>
              <a:gd name="T67" fmla="*/ 2147483647 h 1163"/>
              <a:gd name="T68" fmla="*/ 2147483647 w 1884"/>
              <a:gd name="T69" fmla="*/ 2147483647 h 1163"/>
              <a:gd name="T70" fmla="*/ 2147483647 w 1884"/>
              <a:gd name="T71" fmla="*/ 2147483647 h 1163"/>
              <a:gd name="T72" fmla="*/ 2147483647 w 1884"/>
              <a:gd name="T73" fmla="*/ 2147483647 h 1163"/>
              <a:gd name="T74" fmla="*/ 2147483647 w 1884"/>
              <a:gd name="T75" fmla="*/ 2147483647 h 1163"/>
              <a:gd name="T76" fmla="*/ 2147483647 w 1884"/>
              <a:gd name="T77" fmla="*/ 2147483647 h 1163"/>
              <a:gd name="T78" fmla="*/ 2147483647 w 1884"/>
              <a:gd name="T79" fmla="*/ 2147483647 h 1163"/>
              <a:gd name="T80" fmla="*/ 2147483647 w 1884"/>
              <a:gd name="T81" fmla="*/ 2147483647 h 1163"/>
              <a:gd name="T82" fmla="*/ 2147483647 w 1884"/>
              <a:gd name="T83" fmla="*/ 2147483647 h 1163"/>
              <a:gd name="T84" fmla="*/ 2147483647 w 1884"/>
              <a:gd name="T85" fmla="*/ 2147483647 h 1163"/>
              <a:gd name="T86" fmla="*/ 2147483647 w 1884"/>
              <a:gd name="T87" fmla="*/ 2147483647 h 1163"/>
              <a:gd name="T88" fmla="*/ 2147483647 w 1884"/>
              <a:gd name="T89" fmla="*/ 2147483647 h 1163"/>
              <a:gd name="T90" fmla="*/ 2147483647 w 1884"/>
              <a:gd name="T91" fmla="*/ 2147483647 h 1163"/>
              <a:gd name="T92" fmla="*/ 2147483647 w 1884"/>
              <a:gd name="T93" fmla="*/ 2147483647 h 1163"/>
              <a:gd name="T94" fmla="*/ 2147483647 w 1884"/>
              <a:gd name="T95" fmla="*/ 2147483647 h 1163"/>
              <a:gd name="T96" fmla="*/ 2147483647 w 1884"/>
              <a:gd name="T97" fmla="*/ 2147483647 h 1163"/>
              <a:gd name="T98" fmla="*/ 2147483647 w 1884"/>
              <a:gd name="T99" fmla="*/ 2147483647 h 1163"/>
              <a:gd name="T100" fmla="*/ 2147483647 w 1884"/>
              <a:gd name="T101" fmla="*/ 2147483647 h 1163"/>
              <a:gd name="T102" fmla="*/ 2147483647 w 1884"/>
              <a:gd name="T103" fmla="*/ 2147483647 h 11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84"/>
              <a:gd name="T157" fmla="*/ 0 h 1163"/>
              <a:gd name="T158" fmla="*/ 1884 w 1884"/>
              <a:gd name="T159" fmla="*/ 1163 h 11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84" h="1163">
                <a:moveTo>
                  <a:pt x="314" y="28"/>
                </a:moveTo>
                <a:lnTo>
                  <a:pt x="307" y="34"/>
                </a:lnTo>
                <a:lnTo>
                  <a:pt x="301" y="40"/>
                </a:lnTo>
                <a:lnTo>
                  <a:pt x="295" y="46"/>
                </a:lnTo>
                <a:lnTo>
                  <a:pt x="289" y="52"/>
                </a:lnTo>
                <a:lnTo>
                  <a:pt x="283" y="58"/>
                </a:lnTo>
                <a:lnTo>
                  <a:pt x="277" y="65"/>
                </a:lnTo>
                <a:lnTo>
                  <a:pt x="271" y="71"/>
                </a:lnTo>
                <a:lnTo>
                  <a:pt x="265" y="77"/>
                </a:lnTo>
                <a:lnTo>
                  <a:pt x="313" y="69"/>
                </a:lnTo>
                <a:lnTo>
                  <a:pt x="361" y="62"/>
                </a:lnTo>
                <a:lnTo>
                  <a:pt x="410" y="55"/>
                </a:lnTo>
                <a:lnTo>
                  <a:pt x="458" y="50"/>
                </a:lnTo>
                <a:lnTo>
                  <a:pt x="508" y="46"/>
                </a:lnTo>
                <a:lnTo>
                  <a:pt x="556" y="42"/>
                </a:lnTo>
                <a:lnTo>
                  <a:pt x="605" y="40"/>
                </a:lnTo>
                <a:lnTo>
                  <a:pt x="654" y="39"/>
                </a:lnTo>
                <a:lnTo>
                  <a:pt x="702" y="39"/>
                </a:lnTo>
                <a:lnTo>
                  <a:pt x="751" y="40"/>
                </a:lnTo>
                <a:lnTo>
                  <a:pt x="799" y="42"/>
                </a:lnTo>
                <a:lnTo>
                  <a:pt x="847" y="45"/>
                </a:lnTo>
                <a:lnTo>
                  <a:pt x="894" y="49"/>
                </a:lnTo>
                <a:lnTo>
                  <a:pt x="942" y="53"/>
                </a:lnTo>
                <a:lnTo>
                  <a:pt x="987" y="59"/>
                </a:lnTo>
                <a:lnTo>
                  <a:pt x="1034" y="66"/>
                </a:lnTo>
                <a:lnTo>
                  <a:pt x="1079" y="74"/>
                </a:lnTo>
                <a:lnTo>
                  <a:pt x="1123" y="83"/>
                </a:lnTo>
                <a:lnTo>
                  <a:pt x="1167" y="92"/>
                </a:lnTo>
                <a:lnTo>
                  <a:pt x="1210" y="102"/>
                </a:lnTo>
                <a:lnTo>
                  <a:pt x="1251" y="114"/>
                </a:lnTo>
                <a:lnTo>
                  <a:pt x="1292" y="126"/>
                </a:lnTo>
                <a:lnTo>
                  <a:pt x="1332" y="139"/>
                </a:lnTo>
                <a:lnTo>
                  <a:pt x="1372" y="153"/>
                </a:lnTo>
                <a:lnTo>
                  <a:pt x="1409" y="167"/>
                </a:lnTo>
                <a:lnTo>
                  <a:pt x="1445" y="183"/>
                </a:lnTo>
                <a:lnTo>
                  <a:pt x="1480" y="200"/>
                </a:lnTo>
                <a:lnTo>
                  <a:pt x="1514" y="217"/>
                </a:lnTo>
                <a:lnTo>
                  <a:pt x="1546" y="235"/>
                </a:lnTo>
                <a:lnTo>
                  <a:pt x="1576" y="254"/>
                </a:lnTo>
                <a:lnTo>
                  <a:pt x="1606" y="274"/>
                </a:lnTo>
                <a:lnTo>
                  <a:pt x="1633" y="294"/>
                </a:lnTo>
                <a:lnTo>
                  <a:pt x="1659" y="315"/>
                </a:lnTo>
                <a:lnTo>
                  <a:pt x="1683" y="337"/>
                </a:lnTo>
                <a:lnTo>
                  <a:pt x="1704" y="359"/>
                </a:lnTo>
                <a:lnTo>
                  <a:pt x="1723" y="381"/>
                </a:lnTo>
                <a:lnTo>
                  <a:pt x="1741" y="403"/>
                </a:lnTo>
                <a:lnTo>
                  <a:pt x="1756" y="425"/>
                </a:lnTo>
                <a:lnTo>
                  <a:pt x="1769" y="448"/>
                </a:lnTo>
                <a:lnTo>
                  <a:pt x="1779" y="471"/>
                </a:lnTo>
                <a:lnTo>
                  <a:pt x="1789" y="494"/>
                </a:lnTo>
                <a:lnTo>
                  <a:pt x="1795" y="517"/>
                </a:lnTo>
                <a:lnTo>
                  <a:pt x="1799" y="540"/>
                </a:lnTo>
                <a:lnTo>
                  <a:pt x="1802" y="563"/>
                </a:lnTo>
                <a:lnTo>
                  <a:pt x="1802" y="586"/>
                </a:lnTo>
                <a:lnTo>
                  <a:pt x="1800" y="610"/>
                </a:lnTo>
                <a:lnTo>
                  <a:pt x="1797" y="633"/>
                </a:lnTo>
                <a:lnTo>
                  <a:pt x="1792" y="656"/>
                </a:lnTo>
                <a:lnTo>
                  <a:pt x="1784" y="678"/>
                </a:lnTo>
                <a:lnTo>
                  <a:pt x="1774" y="701"/>
                </a:lnTo>
                <a:lnTo>
                  <a:pt x="1762" y="724"/>
                </a:lnTo>
                <a:lnTo>
                  <a:pt x="1748" y="746"/>
                </a:lnTo>
                <a:lnTo>
                  <a:pt x="1734" y="768"/>
                </a:lnTo>
                <a:lnTo>
                  <a:pt x="1716" y="789"/>
                </a:lnTo>
                <a:lnTo>
                  <a:pt x="1697" y="811"/>
                </a:lnTo>
                <a:lnTo>
                  <a:pt x="1675" y="832"/>
                </a:lnTo>
                <a:lnTo>
                  <a:pt x="1651" y="852"/>
                </a:lnTo>
                <a:lnTo>
                  <a:pt x="1626" y="872"/>
                </a:lnTo>
                <a:lnTo>
                  <a:pt x="1600" y="892"/>
                </a:lnTo>
                <a:lnTo>
                  <a:pt x="1570" y="911"/>
                </a:lnTo>
                <a:lnTo>
                  <a:pt x="1539" y="930"/>
                </a:lnTo>
                <a:lnTo>
                  <a:pt x="1507" y="948"/>
                </a:lnTo>
                <a:lnTo>
                  <a:pt x="1472" y="965"/>
                </a:lnTo>
                <a:lnTo>
                  <a:pt x="1435" y="982"/>
                </a:lnTo>
                <a:lnTo>
                  <a:pt x="1397" y="998"/>
                </a:lnTo>
                <a:lnTo>
                  <a:pt x="1358" y="1013"/>
                </a:lnTo>
                <a:lnTo>
                  <a:pt x="1318" y="1027"/>
                </a:lnTo>
                <a:lnTo>
                  <a:pt x="1277" y="1040"/>
                </a:lnTo>
                <a:lnTo>
                  <a:pt x="1234" y="1053"/>
                </a:lnTo>
                <a:lnTo>
                  <a:pt x="1191" y="1064"/>
                </a:lnTo>
                <a:lnTo>
                  <a:pt x="1147" y="1074"/>
                </a:lnTo>
                <a:lnTo>
                  <a:pt x="1102" y="1083"/>
                </a:lnTo>
                <a:lnTo>
                  <a:pt x="1058" y="1092"/>
                </a:lnTo>
                <a:lnTo>
                  <a:pt x="1012" y="1099"/>
                </a:lnTo>
                <a:lnTo>
                  <a:pt x="965" y="1105"/>
                </a:lnTo>
                <a:lnTo>
                  <a:pt x="919" y="1110"/>
                </a:lnTo>
                <a:lnTo>
                  <a:pt x="872" y="1115"/>
                </a:lnTo>
                <a:lnTo>
                  <a:pt x="825" y="1118"/>
                </a:lnTo>
                <a:lnTo>
                  <a:pt x="777" y="1121"/>
                </a:lnTo>
                <a:lnTo>
                  <a:pt x="730" y="1122"/>
                </a:lnTo>
                <a:lnTo>
                  <a:pt x="681" y="1123"/>
                </a:lnTo>
                <a:lnTo>
                  <a:pt x="634" y="1122"/>
                </a:lnTo>
                <a:lnTo>
                  <a:pt x="586" y="1121"/>
                </a:lnTo>
                <a:lnTo>
                  <a:pt x="539" y="1118"/>
                </a:lnTo>
                <a:lnTo>
                  <a:pt x="491" y="1115"/>
                </a:lnTo>
                <a:lnTo>
                  <a:pt x="444" y="1110"/>
                </a:lnTo>
                <a:lnTo>
                  <a:pt x="397" y="1104"/>
                </a:lnTo>
                <a:lnTo>
                  <a:pt x="351" y="1098"/>
                </a:lnTo>
                <a:lnTo>
                  <a:pt x="304" y="1091"/>
                </a:lnTo>
                <a:lnTo>
                  <a:pt x="259" y="1082"/>
                </a:lnTo>
                <a:lnTo>
                  <a:pt x="213" y="1073"/>
                </a:lnTo>
                <a:lnTo>
                  <a:pt x="169" y="1062"/>
                </a:lnTo>
                <a:lnTo>
                  <a:pt x="126" y="1050"/>
                </a:lnTo>
                <a:lnTo>
                  <a:pt x="82" y="1038"/>
                </a:lnTo>
                <a:lnTo>
                  <a:pt x="41" y="1024"/>
                </a:lnTo>
                <a:lnTo>
                  <a:pt x="0" y="1010"/>
                </a:lnTo>
                <a:lnTo>
                  <a:pt x="1" y="1016"/>
                </a:lnTo>
                <a:lnTo>
                  <a:pt x="2" y="1023"/>
                </a:lnTo>
                <a:lnTo>
                  <a:pt x="4" y="1030"/>
                </a:lnTo>
                <a:lnTo>
                  <a:pt x="5" y="1036"/>
                </a:lnTo>
                <a:lnTo>
                  <a:pt x="6" y="1042"/>
                </a:lnTo>
                <a:lnTo>
                  <a:pt x="9" y="1049"/>
                </a:lnTo>
                <a:lnTo>
                  <a:pt x="10" y="1056"/>
                </a:lnTo>
                <a:lnTo>
                  <a:pt x="11" y="1062"/>
                </a:lnTo>
                <a:lnTo>
                  <a:pt x="55" y="1076"/>
                </a:lnTo>
                <a:lnTo>
                  <a:pt x="100" y="1088"/>
                </a:lnTo>
                <a:lnTo>
                  <a:pt x="146" y="1100"/>
                </a:lnTo>
                <a:lnTo>
                  <a:pt x="192" y="1111"/>
                </a:lnTo>
                <a:lnTo>
                  <a:pt x="240" y="1120"/>
                </a:lnTo>
                <a:lnTo>
                  <a:pt x="287" y="1129"/>
                </a:lnTo>
                <a:lnTo>
                  <a:pt x="336" y="1137"/>
                </a:lnTo>
                <a:lnTo>
                  <a:pt x="384" y="1143"/>
                </a:lnTo>
                <a:lnTo>
                  <a:pt x="434" y="1149"/>
                </a:lnTo>
                <a:lnTo>
                  <a:pt x="483" y="1153"/>
                </a:lnTo>
                <a:lnTo>
                  <a:pt x="532" y="1157"/>
                </a:lnTo>
                <a:lnTo>
                  <a:pt x="582" y="1160"/>
                </a:lnTo>
                <a:lnTo>
                  <a:pt x="633" y="1161"/>
                </a:lnTo>
                <a:lnTo>
                  <a:pt x="682" y="1162"/>
                </a:lnTo>
                <a:lnTo>
                  <a:pt x="732" y="1161"/>
                </a:lnTo>
                <a:lnTo>
                  <a:pt x="781" y="1160"/>
                </a:lnTo>
                <a:lnTo>
                  <a:pt x="831" y="1157"/>
                </a:lnTo>
                <a:lnTo>
                  <a:pt x="880" y="1153"/>
                </a:lnTo>
                <a:lnTo>
                  <a:pt x="928" y="1149"/>
                </a:lnTo>
                <a:lnTo>
                  <a:pt x="977" y="1144"/>
                </a:lnTo>
                <a:lnTo>
                  <a:pt x="1025" y="1138"/>
                </a:lnTo>
                <a:lnTo>
                  <a:pt x="1073" y="1130"/>
                </a:lnTo>
                <a:lnTo>
                  <a:pt x="1119" y="1122"/>
                </a:lnTo>
                <a:lnTo>
                  <a:pt x="1166" y="1113"/>
                </a:lnTo>
                <a:lnTo>
                  <a:pt x="1212" y="1102"/>
                </a:lnTo>
                <a:lnTo>
                  <a:pt x="1256" y="1091"/>
                </a:lnTo>
                <a:lnTo>
                  <a:pt x="1301" y="1079"/>
                </a:lnTo>
                <a:lnTo>
                  <a:pt x="1344" y="1065"/>
                </a:lnTo>
                <a:lnTo>
                  <a:pt x="1385" y="1052"/>
                </a:lnTo>
                <a:lnTo>
                  <a:pt x="1426" y="1036"/>
                </a:lnTo>
                <a:lnTo>
                  <a:pt x="1467" y="1020"/>
                </a:lnTo>
                <a:lnTo>
                  <a:pt x="1506" y="1004"/>
                </a:lnTo>
                <a:lnTo>
                  <a:pt x="1543" y="986"/>
                </a:lnTo>
                <a:lnTo>
                  <a:pt x="1578" y="967"/>
                </a:lnTo>
                <a:lnTo>
                  <a:pt x="1612" y="948"/>
                </a:lnTo>
                <a:lnTo>
                  <a:pt x="1643" y="929"/>
                </a:lnTo>
                <a:lnTo>
                  <a:pt x="1674" y="909"/>
                </a:lnTo>
                <a:lnTo>
                  <a:pt x="1701" y="889"/>
                </a:lnTo>
                <a:lnTo>
                  <a:pt x="1726" y="868"/>
                </a:lnTo>
                <a:lnTo>
                  <a:pt x="1751" y="846"/>
                </a:lnTo>
                <a:lnTo>
                  <a:pt x="1773" y="824"/>
                </a:lnTo>
                <a:lnTo>
                  <a:pt x="1793" y="802"/>
                </a:lnTo>
                <a:lnTo>
                  <a:pt x="1811" y="780"/>
                </a:lnTo>
                <a:lnTo>
                  <a:pt x="1827" y="757"/>
                </a:lnTo>
                <a:lnTo>
                  <a:pt x="1840" y="734"/>
                </a:lnTo>
                <a:lnTo>
                  <a:pt x="1853" y="711"/>
                </a:lnTo>
                <a:lnTo>
                  <a:pt x="1862" y="687"/>
                </a:lnTo>
                <a:lnTo>
                  <a:pt x="1871" y="663"/>
                </a:lnTo>
                <a:lnTo>
                  <a:pt x="1876" y="639"/>
                </a:lnTo>
                <a:lnTo>
                  <a:pt x="1880" y="615"/>
                </a:lnTo>
                <a:lnTo>
                  <a:pt x="1883" y="591"/>
                </a:lnTo>
                <a:lnTo>
                  <a:pt x="1883" y="567"/>
                </a:lnTo>
                <a:lnTo>
                  <a:pt x="1880" y="543"/>
                </a:lnTo>
                <a:lnTo>
                  <a:pt x="1876" y="519"/>
                </a:lnTo>
                <a:lnTo>
                  <a:pt x="1870" y="495"/>
                </a:lnTo>
                <a:lnTo>
                  <a:pt x="1861" y="471"/>
                </a:lnTo>
                <a:lnTo>
                  <a:pt x="1851" y="447"/>
                </a:lnTo>
                <a:lnTo>
                  <a:pt x="1838" y="424"/>
                </a:lnTo>
                <a:lnTo>
                  <a:pt x="1823" y="400"/>
                </a:lnTo>
                <a:lnTo>
                  <a:pt x="1807" y="377"/>
                </a:lnTo>
                <a:lnTo>
                  <a:pt x="1788" y="354"/>
                </a:lnTo>
                <a:lnTo>
                  <a:pt x="1766" y="331"/>
                </a:lnTo>
                <a:lnTo>
                  <a:pt x="1743" y="309"/>
                </a:lnTo>
                <a:lnTo>
                  <a:pt x="1718" y="287"/>
                </a:lnTo>
                <a:lnTo>
                  <a:pt x="1690" y="265"/>
                </a:lnTo>
                <a:lnTo>
                  <a:pt x="1662" y="244"/>
                </a:lnTo>
                <a:lnTo>
                  <a:pt x="1630" y="224"/>
                </a:lnTo>
                <a:lnTo>
                  <a:pt x="1599" y="205"/>
                </a:lnTo>
                <a:lnTo>
                  <a:pt x="1565" y="186"/>
                </a:lnTo>
                <a:lnTo>
                  <a:pt x="1530" y="169"/>
                </a:lnTo>
                <a:lnTo>
                  <a:pt x="1493" y="152"/>
                </a:lnTo>
                <a:lnTo>
                  <a:pt x="1455" y="136"/>
                </a:lnTo>
                <a:lnTo>
                  <a:pt x="1416" y="121"/>
                </a:lnTo>
                <a:lnTo>
                  <a:pt x="1376" y="107"/>
                </a:lnTo>
                <a:lnTo>
                  <a:pt x="1335" y="93"/>
                </a:lnTo>
                <a:lnTo>
                  <a:pt x="1292" y="80"/>
                </a:lnTo>
                <a:lnTo>
                  <a:pt x="1249" y="68"/>
                </a:lnTo>
                <a:lnTo>
                  <a:pt x="1204" y="57"/>
                </a:lnTo>
                <a:lnTo>
                  <a:pt x="1159" y="48"/>
                </a:lnTo>
                <a:lnTo>
                  <a:pt x="1113" y="39"/>
                </a:lnTo>
                <a:lnTo>
                  <a:pt x="1065" y="30"/>
                </a:lnTo>
                <a:lnTo>
                  <a:pt x="1018" y="23"/>
                </a:lnTo>
                <a:lnTo>
                  <a:pt x="970" y="17"/>
                </a:lnTo>
                <a:lnTo>
                  <a:pt x="922" y="11"/>
                </a:lnTo>
                <a:lnTo>
                  <a:pt x="872" y="7"/>
                </a:lnTo>
                <a:lnTo>
                  <a:pt x="823" y="4"/>
                </a:lnTo>
                <a:lnTo>
                  <a:pt x="772" y="2"/>
                </a:lnTo>
                <a:lnTo>
                  <a:pt x="722" y="0"/>
                </a:lnTo>
                <a:lnTo>
                  <a:pt x="672" y="0"/>
                </a:lnTo>
                <a:lnTo>
                  <a:pt x="620" y="1"/>
                </a:lnTo>
                <a:lnTo>
                  <a:pt x="569" y="3"/>
                </a:lnTo>
                <a:lnTo>
                  <a:pt x="517" y="5"/>
                </a:lnTo>
                <a:lnTo>
                  <a:pt x="467" y="9"/>
                </a:lnTo>
                <a:lnTo>
                  <a:pt x="416" y="15"/>
                </a:lnTo>
                <a:lnTo>
                  <a:pt x="364" y="21"/>
                </a:lnTo>
                <a:lnTo>
                  <a:pt x="314" y="28"/>
                </a:lnTo>
              </a:path>
            </a:pathLst>
          </a:custGeom>
          <a:solidFill>
            <a:srgbClr val="FF4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Freeform 50"/>
          <p:cNvSpPr>
            <a:spLocks/>
          </p:cNvSpPr>
          <p:nvPr/>
        </p:nvSpPr>
        <p:spPr bwMode="auto">
          <a:xfrm>
            <a:off x="4689475" y="2659063"/>
            <a:ext cx="2874963" cy="1722437"/>
          </a:xfrm>
          <a:custGeom>
            <a:avLst/>
            <a:gdLst>
              <a:gd name="T0" fmla="*/ 2147483647 w 1811"/>
              <a:gd name="T1" fmla="*/ 2147483647 h 1085"/>
              <a:gd name="T2" fmla="*/ 2147483647 w 1811"/>
              <a:gd name="T3" fmla="*/ 2147483647 h 1085"/>
              <a:gd name="T4" fmla="*/ 2147483647 w 1811"/>
              <a:gd name="T5" fmla="*/ 2147483647 h 1085"/>
              <a:gd name="T6" fmla="*/ 2147483647 w 1811"/>
              <a:gd name="T7" fmla="*/ 2147483647 h 1085"/>
              <a:gd name="T8" fmla="*/ 2147483647 w 1811"/>
              <a:gd name="T9" fmla="*/ 2147483647 h 1085"/>
              <a:gd name="T10" fmla="*/ 2147483647 w 1811"/>
              <a:gd name="T11" fmla="*/ 2147483647 h 1085"/>
              <a:gd name="T12" fmla="*/ 2147483647 w 1811"/>
              <a:gd name="T13" fmla="*/ 2147483647 h 1085"/>
              <a:gd name="T14" fmla="*/ 2147483647 w 1811"/>
              <a:gd name="T15" fmla="*/ 2147483647 h 1085"/>
              <a:gd name="T16" fmla="*/ 2147483647 w 1811"/>
              <a:gd name="T17" fmla="*/ 2147483647 h 1085"/>
              <a:gd name="T18" fmla="*/ 2147483647 w 1811"/>
              <a:gd name="T19" fmla="*/ 2147483647 h 1085"/>
              <a:gd name="T20" fmla="*/ 2147483647 w 1811"/>
              <a:gd name="T21" fmla="*/ 2147483647 h 1085"/>
              <a:gd name="T22" fmla="*/ 2147483647 w 1811"/>
              <a:gd name="T23" fmla="*/ 2147483647 h 1085"/>
              <a:gd name="T24" fmla="*/ 2147483647 w 1811"/>
              <a:gd name="T25" fmla="*/ 2147483647 h 1085"/>
              <a:gd name="T26" fmla="*/ 2147483647 w 1811"/>
              <a:gd name="T27" fmla="*/ 2147483647 h 1085"/>
              <a:gd name="T28" fmla="*/ 2147483647 w 1811"/>
              <a:gd name="T29" fmla="*/ 2147483647 h 1085"/>
              <a:gd name="T30" fmla="*/ 2147483647 w 1811"/>
              <a:gd name="T31" fmla="*/ 2147483647 h 1085"/>
              <a:gd name="T32" fmla="*/ 2147483647 w 1811"/>
              <a:gd name="T33" fmla="*/ 2147483647 h 1085"/>
              <a:gd name="T34" fmla="*/ 2147483647 w 1811"/>
              <a:gd name="T35" fmla="*/ 2147483647 h 1085"/>
              <a:gd name="T36" fmla="*/ 2147483647 w 1811"/>
              <a:gd name="T37" fmla="*/ 2147483647 h 1085"/>
              <a:gd name="T38" fmla="*/ 2147483647 w 1811"/>
              <a:gd name="T39" fmla="*/ 2147483647 h 1085"/>
              <a:gd name="T40" fmla="*/ 2147483647 w 1811"/>
              <a:gd name="T41" fmla="*/ 2147483647 h 1085"/>
              <a:gd name="T42" fmla="*/ 2147483647 w 1811"/>
              <a:gd name="T43" fmla="*/ 2147483647 h 1085"/>
              <a:gd name="T44" fmla="*/ 2147483647 w 1811"/>
              <a:gd name="T45" fmla="*/ 2147483647 h 1085"/>
              <a:gd name="T46" fmla="*/ 2147483647 w 1811"/>
              <a:gd name="T47" fmla="*/ 2147483647 h 1085"/>
              <a:gd name="T48" fmla="*/ 2147483647 w 1811"/>
              <a:gd name="T49" fmla="*/ 2147483647 h 1085"/>
              <a:gd name="T50" fmla="*/ 2147483647 w 1811"/>
              <a:gd name="T51" fmla="*/ 2147483647 h 1085"/>
              <a:gd name="T52" fmla="*/ 2147483647 w 1811"/>
              <a:gd name="T53" fmla="*/ 2147483647 h 1085"/>
              <a:gd name="T54" fmla="*/ 2147483647 w 1811"/>
              <a:gd name="T55" fmla="*/ 2147483647 h 1085"/>
              <a:gd name="T56" fmla="*/ 2147483647 w 1811"/>
              <a:gd name="T57" fmla="*/ 2147483647 h 1085"/>
              <a:gd name="T58" fmla="*/ 2147483647 w 1811"/>
              <a:gd name="T59" fmla="*/ 2147483647 h 1085"/>
              <a:gd name="T60" fmla="*/ 2147483647 w 1811"/>
              <a:gd name="T61" fmla="*/ 2147483647 h 1085"/>
              <a:gd name="T62" fmla="*/ 2147483647 w 1811"/>
              <a:gd name="T63" fmla="*/ 2147483647 h 1085"/>
              <a:gd name="T64" fmla="*/ 2147483647 w 1811"/>
              <a:gd name="T65" fmla="*/ 2147483647 h 1085"/>
              <a:gd name="T66" fmla="*/ 2147483647 w 1811"/>
              <a:gd name="T67" fmla="*/ 2147483647 h 1085"/>
              <a:gd name="T68" fmla="*/ 2147483647 w 1811"/>
              <a:gd name="T69" fmla="*/ 2147483647 h 1085"/>
              <a:gd name="T70" fmla="*/ 2147483647 w 1811"/>
              <a:gd name="T71" fmla="*/ 2147483647 h 1085"/>
              <a:gd name="T72" fmla="*/ 2147483647 w 1811"/>
              <a:gd name="T73" fmla="*/ 2147483647 h 1085"/>
              <a:gd name="T74" fmla="*/ 2147483647 w 1811"/>
              <a:gd name="T75" fmla="*/ 2147483647 h 1085"/>
              <a:gd name="T76" fmla="*/ 2147483647 w 1811"/>
              <a:gd name="T77" fmla="*/ 2147483647 h 1085"/>
              <a:gd name="T78" fmla="*/ 2147483647 w 1811"/>
              <a:gd name="T79" fmla="*/ 2147483647 h 1085"/>
              <a:gd name="T80" fmla="*/ 2147483647 w 1811"/>
              <a:gd name="T81" fmla="*/ 2147483647 h 1085"/>
              <a:gd name="T82" fmla="*/ 2147483647 w 1811"/>
              <a:gd name="T83" fmla="*/ 2147483647 h 1085"/>
              <a:gd name="T84" fmla="*/ 2147483647 w 1811"/>
              <a:gd name="T85" fmla="*/ 2147483647 h 1085"/>
              <a:gd name="T86" fmla="*/ 2147483647 w 1811"/>
              <a:gd name="T87" fmla="*/ 2147483647 h 1085"/>
              <a:gd name="T88" fmla="*/ 2147483647 w 1811"/>
              <a:gd name="T89" fmla="*/ 2147483647 h 1085"/>
              <a:gd name="T90" fmla="*/ 2147483647 w 1811"/>
              <a:gd name="T91" fmla="*/ 2147483647 h 1085"/>
              <a:gd name="T92" fmla="*/ 2147483647 w 1811"/>
              <a:gd name="T93" fmla="*/ 2147483647 h 1085"/>
              <a:gd name="T94" fmla="*/ 2147483647 w 1811"/>
              <a:gd name="T95" fmla="*/ 2147483647 h 1085"/>
              <a:gd name="T96" fmla="*/ 2147483647 w 1811"/>
              <a:gd name="T97" fmla="*/ 2147483647 h 1085"/>
              <a:gd name="T98" fmla="*/ 2147483647 w 1811"/>
              <a:gd name="T99" fmla="*/ 0 h 1085"/>
              <a:gd name="T100" fmla="*/ 2147483647 w 1811"/>
              <a:gd name="T101" fmla="*/ 2147483647 h 1085"/>
              <a:gd name="T102" fmla="*/ 2147483647 w 1811"/>
              <a:gd name="T103" fmla="*/ 2147483647 h 10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1"/>
              <a:gd name="T157" fmla="*/ 0 h 1085"/>
              <a:gd name="T158" fmla="*/ 1811 w 1811"/>
              <a:gd name="T159" fmla="*/ 1085 h 10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1" h="1085">
                <a:moveTo>
                  <a:pt x="273" y="38"/>
                </a:moveTo>
                <a:lnTo>
                  <a:pt x="267" y="45"/>
                </a:lnTo>
                <a:lnTo>
                  <a:pt x="261" y="52"/>
                </a:lnTo>
                <a:lnTo>
                  <a:pt x="256" y="58"/>
                </a:lnTo>
                <a:lnTo>
                  <a:pt x="250" y="64"/>
                </a:lnTo>
                <a:lnTo>
                  <a:pt x="245" y="71"/>
                </a:lnTo>
                <a:lnTo>
                  <a:pt x="239" y="78"/>
                </a:lnTo>
                <a:lnTo>
                  <a:pt x="234" y="84"/>
                </a:lnTo>
                <a:lnTo>
                  <a:pt x="229" y="91"/>
                </a:lnTo>
                <a:lnTo>
                  <a:pt x="273" y="81"/>
                </a:lnTo>
                <a:lnTo>
                  <a:pt x="318" y="72"/>
                </a:lnTo>
                <a:lnTo>
                  <a:pt x="364" y="64"/>
                </a:lnTo>
                <a:lnTo>
                  <a:pt x="410" y="57"/>
                </a:lnTo>
                <a:lnTo>
                  <a:pt x="457" y="52"/>
                </a:lnTo>
                <a:lnTo>
                  <a:pt x="502" y="47"/>
                </a:lnTo>
                <a:lnTo>
                  <a:pt x="549" y="44"/>
                </a:lnTo>
                <a:lnTo>
                  <a:pt x="596" y="41"/>
                </a:lnTo>
                <a:lnTo>
                  <a:pt x="643" y="39"/>
                </a:lnTo>
                <a:lnTo>
                  <a:pt x="689" y="39"/>
                </a:lnTo>
                <a:lnTo>
                  <a:pt x="736" y="39"/>
                </a:lnTo>
                <a:lnTo>
                  <a:pt x="781" y="41"/>
                </a:lnTo>
                <a:lnTo>
                  <a:pt x="827" y="43"/>
                </a:lnTo>
                <a:lnTo>
                  <a:pt x="873" y="47"/>
                </a:lnTo>
                <a:lnTo>
                  <a:pt x="918" y="51"/>
                </a:lnTo>
                <a:lnTo>
                  <a:pt x="963" y="56"/>
                </a:lnTo>
                <a:lnTo>
                  <a:pt x="1007" y="62"/>
                </a:lnTo>
                <a:lnTo>
                  <a:pt x="1050" y="70"/>
                </a:lnTo>
                <a:lnTo>
                  <a:pt x="1093" y="78"/>
                </a:lnTo>
                <a:lnTo>
                  <a:pt x="1135" y="87"/>
                </a:lnTo>
                <a:lnTo>
                  <a:pt x="1176" y="97"/>
                </a:lnTo>
                <a:lnTo>
                  <a:pt x="1217" y="108"/>
                </a:lnTo>
                <a:lnTo>
                  <a:pt x="1256" y="120"/>
                </a:lnTo>
                <a:lnTo>
                  <a:pt x="1294" y="132"/>
                </a:lnTo>
                <a:lnTo>
                  <a:pt x="1332" y="146"/>
                </a:lnTo>
                <a:lnTo>
                  <a:pt x="1368" y="160"/>
                </a:lnTo>
                <a:lnTo>
                  <a:pt x="1403" y="175"/>
                </a:lnTo>
                <a:lnTo>
                  <a:pt x="1437" y="191"/>
                </a:lnTo>
                <a:lnTo>
                  <a:pt x="1469" y="208"/>
                </a:lnTo>
                <a:lnTo>
                  <a:pt x="1500" y="226"/>
                </a:lnTo>
                <a:lnTo>
                  <a:pt x="1529" y="245"/>
                </a:lnTo>
                <a:lnTo>
                  <a:pt x="1557" y="264"/>
                </a:lnTo>
                <a:lnTo>
                  <a:pt x="1583" y="284"/>
                </a:lnTo>
                <a:lnTo>
                  <a:pt x="1607" y="304"/>
                </a:lnTo>
                <a:lnTo>
                  <a:pt x="1629" y="325"/>
                </a:lnTo>
                <a:lnTo>
                  <a:pt x="1648" y="346"/>
                </a:lnTo>
                <a:lnTo>
                  <a:pt x="1666" y="367"/>
                </a:lnTo>
                <a:lnTo>
                  <a:pt x="1680" y="389"/>
                </a:lnTo>
                <a:lnTo>
                  <a:pt x="1694" y="410"/>
                </a:lnTo>
                <a:lnTo>
                  <a:pt x="1705" y="432"/>
                </a:lnTo>
                <a:lnTo>
                  <a:pt x="1714" y="454"/>
                </a:lnTo>
                <a:lnTo>
                  <a:pt x="1722" y="477"/>
                </a:lnTo>
                <a:lnTo>
                  <a:pt x="1726" y="499"/>
                </a:lnTo>
                <a:lnTo>
                  <a:pt x="1729" y="521"/>
                </a:lnTo>
                <a:lnTo>
                  <a:pt x="1730" y="543"/>
                </a:lnTo>
                <a:lnTo>
                  <a:pt x="1729" y="566"/>
                </a:lnTo>
                <a:lnTo>
                  <a:pt x="1726" y="588"/>
                </a:lnTo>
                <a:lnTo>
                  <a:pt x="1721" y="610"/>
                </a:lnTo>
                <a:lnTo>
                  <a:pt x="1713" y="632"/>
                </a:lnTo>
                <a:lnTo>
                  <a:pt x="1704" y="653"/>
                </a:lnTo>
                <a:lnTo>
                  <a:pt x="1693" y="675"/>
                </a:lnTo>
                <a:lnTo>
                  <a:pt x="1679" y="696"/>
                </a:lnTo>
                <a:lnTo>
                  <a:pt x="1665" y="718"/>
                </a:lnTo>
                <a:lnTo>
                  <a:pt x="1648" y="738"/>
                </a:lnTo>
                <a:lnTo>
                  <a:pt x="1629" y="758"/>
                </a:lnTo>
                <a:lnTo>
                  <a:pt x="1608" y="778"/>
                </a:lnTo>
                <a:lnTo>
                  <a:pt x="1584" y="798"/>
                </a:lnTo>
                <a:lnTo>
                  <a:pt x="1560" y="817"/>
                </a:lnTo>
                <a:lnTo>
                  <a:pt x="1534" y="836"/>
                </a:lnTo>
                <a:lnTo>
                  <a:pt x="1505" y="855"/>
                </a:lnTo>
                <a:lnTo>
                  <a:pt x="1475" y="872"/>
                </a:lnTo>
                <a:lnTo>
                  <a:pt x="1442" y="889"/>
                </a:lnTo>
                <a:lnTo>
                  <a:pt x="1408" y="906"/>
                </a:lnTo>
                <a:lnTo>
                  <a:pt x="1372" y="922"/>
                </a:lnTo>
                <a:lnTo>
                  <a:pt x="1334" y="936"/>
                </a:lnTo>
                <a:lnTo>
                  <a:pt x="1296" y="951"/>
                </a:lnTo>
                <a:lnTo>
                  <a:pt x="1256" y="964"/>
                </a:lnTo>
                <a:lnTo>
                  <a:pt x="1216" y="976"/>
                </a:lnTo>
                <a:lnTo>
                  <a:pt x="1175" y="987"/>
                </a:lnTo>
                <a:lnTo>
                  <a:pt x="1133" y="997"/>
                </a:lnTo>
                <a:lnTo>
                  <a:pt x="1089" y="1007"/>
                </a:lnTo>
                <a:lnTo>
                  <a:pt x="1046" y="1015"/>
                </a:lnTo>
                <a:lnTo>
                  <a:pt x="1003" y="1022"/>
                </a:lnTo>
                <a:lnTo>
                  <a:pt x="957" y="1028"/>
                </a:lnTo>
                <a:lnTo>
                  <a:pt x="913" y="1033"/>
                </a:lnTo>
                <a:lnTo>
                  <a:pt x="867" y="1038"/>
                </a:lnTo>
                <a:lnTo>
                  <a:pt x="822" y="1041"/>
                </a:lnTo>
                <a:lnTo>
                  <a:pt x="777" y="1043"/>
                </a:lnTo>
                <a:lnTo>
                  <a:pt x="730" y="1044"/>
                </a:lnTo>
                <a:lnTo>
                  <a:pt x="685" y="1045"/>
                </a:lnTo>
                <a:lnTo>
                  <a:pt x="638" y="1044"/>
                </a:lnTo>
                <a:lnTo>
                  <a:pt x="593" y="1042"/>
                </a:lnTo>
                <a:lnTo>
                  <a:pt x="548" y="1040"/>
                </a:lnTo>
                <a:lnTo>
                  <a:pt x="502" y="1036"/>
                </a:lnTo>
                <a:lnTo>
                  <a:pt x="457" y="1032"/>
                </a:lnTo>
                <a:lnTo>
                  <a:pt x="412" y="1026"/>
                </a:lnTo>
                <a:lnTo>
                  <a:pt x="368" y="1020"/>
                </a:lnTo>
                <a:lnTo>
                  <a:pt x="324" y="1012"/>
                </a:lnTo>
                <a:lnTo>
                  <a:pt x="280" y="1004"/>
                </a:lnTo>
                <a:lnTo>
                  <a:pt x="238" y="994"/>
                </a:lnTo>
                <a:lnTo>
                  <a:pt x="196" y="984"/>
                </a:lnTo>
                <a:lnTo>
                  <a:pt x="155" y="972"/>
                </a:lnTo>
                <a:lnTo>
                  <a:pt x="115" y="960"/>
                </a:lnTo>
                <a:lnTo>
                  <a:pt x="76" y="947"/>
                </a:lnTo>
                <a:lnTo>
                  <a:pt x="37" y="932"/>
                </a:lnTo>
                <a:lnTo>
                  <a:pt x="0" y="917"/>
                </a:lnTo>
                <a:lnTo>
                  <a:pt x="1" y="924"/>
                </a:lnTo>
                <a:lnTo>
                  <a:pt x="2" y="930"/>
                </a:lnTo>
                <a:lnTo>
                  <a:pt x="3" y="937"/>
                </a:lnTo>
                <a:lnTo>
                  <a:pt x="4" y="944"/>
                </a:lnTo>
                <a:lnTo>
                  <a:pt x="5" y="951"/>
                </a:lnTo>
                <a:lnTo>
                  <a:pt x="6" y="957"/>
                </a:lnTo>
                <a:lnTo>
                  <a:pt x="7" y="964"/>
                </a:lnTo>
                <a:lnTo>
                  <a:pt x="8" y="971"/>
                </a:lnTo>
                <a:lnTo>
                  <a:pt x="49" y="985"/>
                </a:lnTo>
                <a:lnTo>
                  <a:pt x="90" y="999"/>
                </a:lnTo>
                <a:lnTo>
                  <a:pt x="134" y="1011"/>
                </a:lnTo>
                <a:lnTo>
                  <a:pt x="177" y="1023"/>
                </a:lnTo>
                <a:lnTo>
                  <a:pt x="221" y="1034"/>
                </a:lnTo>
                <a:lnTo>
                  <a:pt x="267" y="1043"/>
                </a:lnTo>
                <a:lnTo>
                  <a:pt x="312" y="1052"/>
                </a:lnTo>
                <a:lnTo>
                  <a:pt x="359" y="1059"/>
                </a:lnTo>
                <a:lnTo>
                  <a:pt x="405" y="1065"/>
                </a:lnTo>
                <a:lnTo>
                  <a:pt x="452" y="1071"/>
                </a:lnTo>
                <a:lnTo>
                  <a:pt x="499" y="1076"/>
                </a:lnTo>
                <a:lnTo>
                  <a:pt x="547" y="1079"/>
                </a:lnTo>
                <a:lnTo>
                  <a:pt x="594" y="1082"/>
                </a:lnTo>
                <a:lnTo>
                  <a:pt x="642" y="1083"/>
                </a:lnTo>
                <a:lnTo>
                  <a:pt x="689" y="1084"/>
                </a:lnTo>
                <a:lnTo>
                  <a:pt x="738" y="1083"/>
                </a:lnTo>
                <a:lnTo>
                  <a:pt x="785" y="1082"/>
                </a:lnTo>
                <a:lnTo>
                  <a:pt x="833" y="1079"/>
                </a:lnTo>
                <a:lnTo>
                  <a:pt x="880" y="1076"/>
                </a:lnTo>
                <a:lnTo>
                  <a:pt x="927" y="1071"/>
                </a:lnTo>
                <a:lnTo>
                  <a:pt x="973" y="1066"/>
                </a:lnTo>
                <a:lnTo>
                  <a:pt x="1020" y="1060"/>
                </a:lnTo>
                <a:lnTo>
                  <a:pt x="1066" y="1053"/>
                </a:lnTo>
                <a:lnTo>
                  <a:pt x="1110" y="1044"/>
                </a:lnTo>
                <a:lnTo>
                  <a:pt x="1155" y="1035"/>
                </a:lnTo>
                <a:lnTo>
                  <a:pt x="1199" y="1025"/>
                </a:lnTo>
                <a:lnTo>
                  <a:pt x="1242" y="1014"/>
                </a:lnTo>
                <a:lnTo>
                  <a:pt x="1285" y="1001"/>
                </a:lnTo>
                <a:lnTo>
                  <a:pt x="1326" y="988"/>
                </a:lnTo>
                <a:lnTo>
                  <a:pt x="1366" y="974"/>
                </a:lnTo>
                <a:lnTo>
                  <a:pt x="1405" y="959"/>
                </a:lnTo>
                <a:lnTo>
                  <a:pt x="1443" y="943"/>
                </a:lnTo>
                <a:lnTo>
                  <a:pt x="1480" y="926"/>
                </a:lnTo>
                <a:lnTo>
                  <a:pt x="1515" y="909"/>
                </a:lnTo>
                <a:lnTo>
                  <a:pt x="1547" y="891"/>
                </a:lnTo>
                <a:lnTo>
                  <a:pt x="1578" y="872"/>
                </a:lnTo>
                <a:lnTo>
                  <a:pt x="1608" y="853"/>
                </a:lnTo>
                <a:lnTo>
                  <a:pt x="1634" y="833"/>
                </a:lnTo>
                <a:lnTo>
                  <a:pt x="1659" y="813"/>
                </a:lnTo>
                <a:lnTo>
                  <a:pt x="1683" y="793"/>
                </a:lnTo>
                <a:lnTo>
                  <a:pt x="1705" y="772"/>
                </a:lnTo>
                <a:lnTo>
                  <a:pt x="1724" y="750"/>
                </a:lnTo>
                <a:lnTo>
                  <a:pt x="1742" y="729"/>
                </a:lnTo>
                <a:lnTo>
                  <a:pt x="1756" y="707"/>
                </a:lnTo>
                <a:lnTo>
                  <a:pt x="1770" y="685"/>
                </a:lnTo>
                <a:lnTo>
                  <a:pt x="1782" y="662"/>
                </a:lnTo>
                <a:lnTo>
                  <a:pt x="1792" y="639"/>
                </a:lnTo>
                <a:lnTo>
                  <a:pt x="1800" y="617"/>
                </a:lnTo>
                <a:lnTo>
                  <a:pt x="1805" y="594"/>
                </a:lnTo>
                <a:lnTo>
                  <a:pt x="1808" y="571"/>
                </a:lnTo>
                <a:lnTo>
                  <a:pt x="1810" y="547"/>
                </a:lnTo>
                <a:lnTo>
                  <a:pt x="1810" y="524"/>
                </a:lnTo>
                <a:lnTo>
                  <a:pt x="1807" y="501"/>
                </a:lnTo>
                <a:lnTo>
                  <a:pt x="1803" y="478"/>
                </a:lnTo>
                <a:lnTo>
                  <a:pt x="1797" y="455"/>
                </a:lnTo>
                <a:lnTo>
                  <a:pt x="1787" y="432"/>
                </a:lnTo>
                <a:lnTo>
                  <a:pt x="1777" y="409"/>
                </a:lnTo>
                <a:lnTo>
                  <a:pt x="1764" y="386"/>
                </a:lnTo>
                <a:lnTo>
                  <a:pt x="1749" y="364"/>
                </a:lnTo>
                <a:lnTo>
                  <a:pt x="1731" y="342"/>
                </a:lnTo>
                <a:lnTo>
                  <a:pt x="1712" y="320"/>
                </a:lnTo>
                <a:lnTo>
                  <a:pt x="1691" y="298"/>
                </a:lnTo>
                <a:lnTo>
                  <a:pt x="1667" y="276"/>
                </a:lnTo>
                <a:lnTo>
                  <a:pt x="1641" y="255"/>
                </a:lnTo>
                <a:lnTo>
                  <a:pt x="1614" y="235"/>
                </a:lnTo>
                <a:lnTo>
                  <a:pt x="1584" y="215"/>
                </a:lnTo>
                <a:lnTo>
                  <a:pt x="1554" y="196"/>
                </a:lnTo>
                <a:lnTo>
                  <a:pt x="1522" y="178"/>
                </a:lnTo>
                <a:lnTo>
                  <a:pt x="1488" y="161"/>
                </a:lnTo>
                <a:lnTo>
                  <a:pt x="1453" y="144"/>
                </a:lnTo>
                <a:lnTo>
                  <a:pt x="1417" y="128"/>
                </a:lnTo>
                <a:lnTo>
                  <a:pt x="1380" y="114"/>
                </a:lnTo>
                <a:lnTo>
                  <a:pt x="1340" y="100"/>
                </a:lnTo>
                <a:lnTo>
                  <a:pt x="1300" y="87"/>
                </a:lnTo>
                <a:lnTo>
                  <a:pt x="1259" y="75"/>
                </a:lnTo>
                <a:lnTo>
                  <a:pt x="1218" y="63"/>
                </a:lnTo>
                <a:lnTo>
                  <a:pt x="1175" y="53"/>
                </a:lnTo>
                <a:lnTo>
                  <a:pt x="1131" y="44"/>
                </a:lnTo>
                <a:lnTo>
                  <a:pt x="1087" y="35"/>
                </a:lnTo>
                <a:lnTo>
                  <a:pt x="1042" y="27"/>
                </a:lnTo>
                <a:lnTo>
                  <a:pt x="995" y="20"/>
                </a:lnTo>
                <a:lnTo>
                  <a:pt x="950" y="14"/>
                </a:lnTo>
                <a:lnTo>
                  <a:pt x="902" y="10"/>
                </a:lnTo>
                <a:lnTo>
                  <a:pt x="855" y="6"/>
                </a:lnTo>
                <a:lnTo>
                  <a:pt x="807" y="3"/>
                </a:lnTo>
                <a:lnTo>
                  <a:pt x="759" y="1"/>
                </a:lnTo>
                <a:lnTo>
                  <a:pt x="710" y="0"/>
                </a:lnTo>
                <a:lnTo>
                  <a:pt x="662" y="0"/>
                </a:lnTo>
                <a:lnTo>
                  <a:pt x="613" y="1"/>
                </a:lnTo>
                <a:lnTo>
                  <a:pt x="564" y="3"/>
                </a:lnTo>
                <a:lnTo>
                  <a:pt x="516" y="7"/>
                </a:lnTo>
                <a:lnTo>
                  <a:pt x="466" y="11"/>
                </a:lnTo>
                <a:lnTo>
                  <a:pt x="418" y="16"/>
                </a:lnTo>
                <a:lnTo>
                  <a:pt x="369" y="23"/>
                </a:lnTo>
                <a:lnTo>
                  <a:pt x="321" y="30"/>
                </a:lnTo>
                <a:lnTo>
                  <a:pt x="273" y="38"/>
                </a:lnTo>
              </a:path>
            </a:pathLst>
          </a:custGeom>
          <a:solidFill>
            <a:srgbClr val="FF5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7" name="Freeform 51"/>
          <p:cNvSpPr>
            <a:spLocks/>
          </p:cNvSpPr>
          <p:nvPr/>
        </p:nvSpPr>
        <p:spPr bwMode="auto">
          <a:xfrm>
            <a:off x="4679950" y="2720975"/>
            <a:ext cx="2757488" cy="1598613"/>
          </a:xfrm>
          <a:custGeom>
            <a:avLst/>
            <a:gdLst>
              <a:gd name="T0" fmla="*/ 2147483647 w 1737"/>
              <a:gd name="T1" fmla="*/ 2147483647 h 1007"/>
              <a:gd name="T2" fmla="*/ 2147483647 w 1737"/>
              <a:gd name="T3" fmla="*/ 2147483647 h 1007"/>
              <a:gd name="T4" fmla="*/ 2147483647 w 1737"/>
              <a:gd name="T5" fmla="*/ 2147483647 h 1007"/>
              <a:gd name="T6" fmla="*/ 2147483647 w 1737"/>
              <a:gd name="T7" fmla="*/ 2147483647 h 1007"/>
              <a:gd name="T8" fmla="*/ 2147483647 w 1737"/>
              <a:gd name="T9" fmla="*/ 2147483647 h 1007"/>
              <a:gd name="T10" fmla="*/ 2147483647 w 1737"/>
              <a:gd name="T11" fmla="*/ 2147483647 h 1007"/>
              <a:gd name="T12" fmla="*/ 2147483647 w 1737"/>
              <a:gd name="T13" fmla="*/ 2147483647 h 1007"/>
              <a:gd name="T14" fmla="*/ 2147483647 w 1737"/>
              <a:gd name="T15" fmla="*/ 2147483647 h 1007"/>
              <a:gd name="T16" fmla="*/ 2147483647 w 1737"/>
              <a:gd name="T17" fmla="*/ 2147483647 h 1007"/>
              <a:gd name="T18" fmla="*/ 2147483647 w 1737"/>
              <a:gd name="T19" fmla="*/ 2147483647 h 1007"/>
              <a:gd name="T20" fmla="*/ 2147483647 w 1737"/>
              <a:gd name="T21" fmla="*/ 2147483647 h 1007"/>
              <a:gd name="T22" fmla="*/ 2147483647 w 1737"/>
              <a:gd name="T23" fmla="*/ 2147483647 h 1007"/>
              <a:gd name="T24" fmla="*/ 2147483647 w 1737"/>
              <a:gd name="T25" fmla="*/ 2147483647 h 1007"/>
              <a:gd name="T26" fmla="*/ 2147483647 w 1737"/>
              <a:gd name="T27" fmla="*/ 2147483647 h 1007"/>
              <a:gd name="T28" fmla="*/ 2147483647 w 1737"/>
              <a:gd name="T29" fmla="*/ 2147483647 h 1007"/>
              <a:gd name="T30" fmla="*/ 2147483647 w 1737"/>
              <a:gd name="T31" fmla="*/ 2147483647 h 1007"/>
              <a:gd name="T32" fmla="*/ 2147483647 w 1737"/>
              <a:gd name="T33" fmla="*/ 2147483647 h 1007"/>
              <a:gd name="T34" fmla="*/ 2147483647 w 1737"/>
              <a:gd name="T35" fmla="*/ 2147483647 h 1007"/>
              <a:gd name="T36" fmla="*/ 2147483647 w 1737"/>
              <a:gd name="T37" fmla="*/ 2147483647 h 1007"/>
              <a:gd name="T38" fmla="*/ 2147483647 w 1737"/>
              <a:gd name="T39" fmla="*/ 2147483647 h 1007"/>
              <a:gd name="T40" fmla="*/ 2147483647 w 1737"/>
              <a:gd name="T41" fmla="*/ 2147483647 h 1007"/>
              <a:gd name="T42" fmla="*/ 2147483647 w 1737"/>
              <a:gd name="T43" fmla="*/ 2147483647 h 1007"/>
              <a:gd name="T44" fmla="*/ 2147483647 w 1737"/>
              <a:gd name="T45" fmla="*/ 2147483647 h 1007"/>
              <a:gd name="T46" fmla="*/ 2147483647 w 1737"/>
              <a:gd name="T47" fmla="*/ 2147483647 h 1007"/>
              <a:gd name="T48" fmla="*/ 2147483647 w 1737"/>
              <a:gd name="T49" fmla="*/ 2147483647 h 1007"/>
              <a:gd name="T50" fmla="*/ 2147483647 w 1737"/>
              <a:gd name="T51" fmla="*/ 2147483647 h 1007"/>
              <a:gd name="T52" fmla="*/ 2147483647 w 1737"/>
              <a:gd name="T53" fmla="*/ 2147483647 h 1007"/>
              <a:gd name="T54" fmla="*/ 2147483647 w 1737"/>
              <a:gd name="T55" fmla="*/ 2147483647 h 1007"/>
              <a:gd name="T56" fmla="*/ 2147483647 w 1737"/>
              <a:gd name="T57" fmla="*/ 2147483647 h 1007"/>
              <a:gd name="T58" fmla="*/ 2147483647 w 1737"/>
              <a:gd name="T59" fmla="*/ 2147483647 h 1007"/>
              <a:gd name="T60" fmla="*/ 2147483647 w 1737"/>
              <a:gd name="T61" fmla="*/ 2147483647 h 1007"/>
              <a:gd name="T62" fmla="*/ 2147483647 w 1737"/>
              <a:gd name="T63" fmla="*/ 2147483647 h 1007"/>
              <a:gd name="T64" fmla="*/ 2147483647 w 1737"/>
              <a:gd name="T65" fmla="*/ 2147483647 h 1007"/>
              <a:gd name="T66" fmla="*/ 2147483647 w 1737"/>
              <a:gd name="T67" fmla="*/ 2147483647 h 1007"/>
              <a:gd name="T68" fmla="*/ 2147483647 w 1737"/>
              <a:gd name="T69" fmla="*/ 2147483647 h 1007"/>
              <a:gd name="T70" fmla="*/ 2147483647 w 1737"/>
              <a:gd name="T71" fmla="*/ 2147483647 h 1007"/>
              <a:gd name="T72" fmla="*/ 2147483647 w 1737"/>
              <a:gd name="T73" fmla="*/ 2147483647 h 1007"/>
              <a:gd name="T74" fmla="*/ 2147483647 w 1737"/>
              <a:gd name="T75" fmla="*/ 2147483647 h 1007"/>
              <a:gd name="T76" fmla="*/ 2147483647 w 1737"/>
              <a:gd name="T77" fmla="*/ 2147483647 h 1007"/>
              <a:gd name="T78" fmla="*/ 2147483647 w 1737"/>
              <a:gd name="T79" fmla="*/ 2147483647 h 1007"/>
              <a:gd name="T80" fmla="*/ 2147483647 w 1737"/>
              <a:gd name="T81" fmla="*/ 2147483647 h 1007"/>
              <a:gd name="T82" fmla="*/ 2147483647 w 1737"/>
              <a:gd name="T83" fmla="*/ 2147483647 h 1007"/>
              <a:gd name="T84" fmla="*/ 2147483647 w 1737"/>
              <a:gd name="T85" fmla="*/ 2147483647 h 1007"/>
              <a:gd name="T86" fmla="*/ 2147483647 w 1737"/>
              <a:gd name="T87" fmla="*/ 2147483647 h 1007"/>
              <a:gd name="T88" fmla="*/ 2147483647 w 1737"/>
              <a:gd name="T89" fmla="*/ 2147483647 h 1007"/>
              <a:gd name="T90" fmla="*/ 2147483647 w 1737"/>
              <a:gd name="T91" fmla="*/ 2147483647 h 1007"/>
              <a:gd name="T92" fmla="*/ 2147483647 w 1737"/>
              <a:gd name="T93" fmla="*/ 2147483647 h 1007"/>
              <a:gd name="T94" fmla="*/ 2147483647 w 1737"/>
              <a:gd name="T95" fmla="*/ 2147483647 h 1007"/>
              <a:gd name="T96" fmla="*/ 2147483647 w 1737"/>
              <a:gd name="T97" fmla="*/ 2147483647 h 1007"/>
              <a:gd name="T98" fmla="*/ 2147483647 w 1737"/>
              <a:gd name="T99" fmla="*/ 0 h 1007"/>
              <a:gd name="T100" fmla="*/ 2147483647 w 1737"/>
              <a:gd name="T101" fmla="*/ 2147483647 h 1007"/>
              <a:gd name="T102" fmla="*/ 2147483647 w 1737"/>
              <a:gd name="T103" fmla="*/ 2147483647 h 10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37"/>
              <a:gd name="T157" fmla="*/ 0 h 1007"/>
              <a:gd name="T158" fmla="*/ 1737 w 1737"/>
              <a:gd name="T159" fmla="*/ 1007 h 100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37" h="1007">
                <a:moveTo>
                  <a:pt x="235" y="52"/>
                </a:moveTo>
                <a:lnTo>
                  <a:pt x="229" y="59"/>
                </a:lnTo>
                <a:lnTo>
                  <a:pt x="224" y="65"/>
                </a:lnTo>
                <a:lnTo>
                  <a:pt x="219" y="73"/>
                </a:lnTo>
                <a:lnTo>
                  <a:pt x="214" y="79"/>
                </a:lnTo>
                <a:lnTo>
                  <a:pt x="208" y="86"/>
                </a:lnTo>
                <a:lnTo>
                  <a:pt x="203" y="93"/>
                </a:lnTo>
                <a:lnTo>
                  <a:pt x="199" y="100"/>
                </a:lnTo>
                <a:lnTo>
                  <a:pt x="194" y="107"/>
                </a:lnTo>
                <a:lnTo>
                  <a:pt x="235" y="96"/>
                </a:lnTo>
                <a:lnTo>
                  <a:pt x="276" y="85"/>
                </a:lnTo>
                <a:lnTo>
                  <a:pt x="318" y="76"/>
                </a:lnTo>
                <a:lnTo>
                  <a:pt x="361" y="67"/>
                </a:lnTo>
                <a:lnTo>
                  <a:pt x="405" y="60"/>
                </a:lnTo>
                <a:lnTo>
                  <a:pt x="448" y="54"/>
                </a:lnTo>
                <a:lnTo>
                  <a:pt x="492" y="49"/>
                </a:lnTo>
                <a:lnTo>
                  <a:pt x="537" y="44"/>
                </a:lnTo>
                <a:lnTo>
                  <a:pt x="581" y="41"/>
                </a:lnTo>
                <a:lnTo>
                  <a:pt x="625" y="39"/>
                </a:lnTo>
                <a:lnTo>
                  <a:pt x="670" y="38"/>
                </a:lnTo>
                <a:lnTo>
                  <a:pt x="714" y="38"/>
                </a:lnTo>
                <a:lnTo>
                  <a:pt x="758" y="39"/>
                </a:lnTo>
                <a:lnTo>
                  <a:pt x="803" y="41"/>
                </a:lnTo>
                <a:lnTo>
                  <a:pt x="846" y="43"/>
                </a:lnTo>
                <a:lnTo>
                  <a:pt x="889" y="47"/>
                </a:lnTo>
                <a:lnTo>
                  <a:pt x="933" y="52"/>
                </a:lnTo>
                <a:lnTo>
                  <a:pt x="975" y="58"/>
                </a:lnTo>
                <a:lnTo>
                  <a:pt x="1017" y="64"/>
                </a:lnTo>
                <a:lnTo>
                  <a:pt x="1058" y="72"/>
                </a:lnTo>
                <a:lnTo>
                  <a:pt x="1099" y="81"/>
                </a:lnTo>
                <a:lnTo>
                  <a:pt x="1140" y="90"/>
                </a:lnTo>
                <a:lnTo>
                  <a:pt x="1179" y="100"/>
                </a:lnTo>
                <a:lnTo>
                  <a:pt x="1217" y="111"/>
                </a:lnTo>
                <a:lnTo>
                  <a:pt x="1254" y="124"/>
                </a:lnTo>
                <a:lnTo>
                  <a:pt x="1289" y="137"/>
                </a:lnTo>
                <a:lnTo>
                  <a:pt x="1324" y="151"/>
                </a:lnTo>
                <a:lnTo>
                  <a:pt x="1358" y="166"/>
                </a:lnTo>
                <a:lnTo>
                  <a:pt x="1391" y="181"/>
                </a:lnTo>
                <a:lnTo>
                  <a:pt x="1421" y="198"/>
                </a:lnTo>
                <a:lnTo>
                  <a:pt x="1451" y="215"/>
                </a:lnTo>
                <a:lnTo>
                  <a:pt x="1480" y="234"/>
                </a:lnTo>
                <a:lnTo>
                  <a:pt x="1506" y="253"/>
                </a:lnTo>
                <a:lnTo>
                  <a:pt x="1530" y="272"/>
                </a:lnTo>
                <a:lnTo>
                  <a:pt x="1552" y="291"/>
                </a:lnTo>
                <a:lnTo>
                  <a:pt x="1572" y="311"/>
                </a:lnTo>
                <a:lnTo>
                  <a:pt x="1589" y="332"/>
                </a:lnTo>
                <a:lnTo>
                  <a:pt x="1605" y="352"/>
                </a:lnTo>
                <a:lnTo>
                  <a:pt x="1619" y="373"/>
                </a:lnTo>
                <a:lnTo>
                  <a:pt x="1630" y="394"/>
                </a:lnTo>
                <a:lnTo>
                  <a:pt x="1640" y="415"/>
                </a:lnTo>
                <a:lnTo>
                  <a:pt x="1647" y="436"/>
                </a:lnTo>
                <a:lnTo>
                  <a:pt x="1653" y="458"/>
                </a:lnTo>
                <a:lnTo>
                  <a:pt x="1656" y="479"/>
                </a:lnTo>
                <a:lnTo>
                  <a:pt x="1657" y="501"/>
                </a:lnTo>
                <a:lnTo>
                  <a:pt x="1657" y="522"/>
                </a:lnTo>
                <a:lnTo>
                  <a:pt x="1654" y="543"/>
                </a:lnTo>
                <a:lnTo>
                  <a:pt x="1648" y="565"/>
                </a:lnTo>
                <a:lnTo>
                  <a:pt x="1642" y="585"/>
                </a:lnTo>
                <a:lnTo>
                  <a:pt x="1633" y="606"/>
                </a:lnTo>
                <a:lnTo>
                  <a:pt x="1622" y="627"/>
                </a:lnTo>
                <a:lnTo>
                  <a:pt x="1609" y="648"/>
                </a:lnTo>
                <a:lnTo>
                  <a:pt x="1595" y="668"/>
                </a:lnTo>
                <a:lnTo>
                  <a:pt x="1578" y="688"/>
                </a:lnTo>
                <a:lnTo>
                  <a:pt x="1560" y="707"/>
                </a:lnTo>
                <a:lnTo>
                  <a:pt x="1539" y="727"/>
                </a:lnTo>
                <a:lnTo>
                  <a:pt x="1516" y="746"/>
                </a:lnTo>
                <a:lnTo>
                  <a:pt x="1492" y="763"/>
                </a:lnTo>
                <a:lnTo>
                  <a:pt x="1466" y="781"/>
                </a:lnTo>
                <a:lnTo>
                  <a:pt x="1437" y="799"/>
                </a:lnTo>
                <a:lnTo>
                  <a:pt x="1408" y="816"/>
                </a:lnTo>
                <a:lnTo>
                  <a:pt x="1376" y="832"/>
                </a:lnTo>
                <a:lnTo>
                  <a:pt x="1342" y="847"/>
                </a:lnTo>
                <a:lnTo>
                  <a:pt x="1306" y="862"/>
                </a:lnTo>
                <a:lnTo>
                  <a:pt x="1269" y="876"/>
                </a:lnTo>
                <a:lnTo>
                  <a:pt x="1231" y="889"/>
                </a:lnTo>
                <a:lnTo>
                  <a:pt x="1192" y="901"/>
                </a:lnTo>
                <a:lnTo>
                  <a:pt x="1152" y="912"/>
                </a:lnTo>
                <a:lnTo>
                  <a:pt x="1112" y="922"/>
                </a:lnTo>
                <a:lnTo>
                  <a:pt x="1070" y="931"/>
                </a:lnTo>
                <a:lnTo>
                  <a:pt x="1029" y="939"/>
                </a:lnTo>
                <a:lnTo>
                  <a:pt x="986" y="946"/>
                </a:lnTo>
                <a:lnTo>
                  <a:pt x="943" y="952"/>
                </a:lnTo>
                <a:lnTo>
                  <a:pt x="900" y="957"/>
                </a:lnTo>
                <a:lnTo>
                  <a:pt x="857" y="961"/>
                </a:lnTo>
                <a:lnTo>
                  <a:pt x="812" y="964"/>
                </a:lnTo>
                <a:lnTo>
                  <a:pt x="769" y="966"/>
                </a:lnTo>
                <a:lnTo>
                  <a:pt x="725" y="968"/>
                </a:lnTo>
                <a:lnTo>
                  <a:pt x="680" y="968"/>
                </a:lnTo>
                <a:lnTo>
                  <a:pt x="636" y="966"/>
                </a:lnTo>
                <a:lnTo>
                  <a:pt x="593" y="965"/>
                </a:lnTo>
                <a:lnTo>
                  <a:pt x="548" y="962"/>
                </a:lnTo>
                <a:lnTo>
                  <a:pt x="505" y="958"/>
                </a:lnTo>
                <a:lnTo>
                  <a:pt x="463" y="953"/>
                </a:lnTo>
                <a:lnTo>
                  <a:pt x="420" y="948"/>
                </a:lnTo>
                <a:lnTo>
                  <a:pt x="377" y="941"/>
                </a:lnTo>
                <a:lnTo>
                  <a:pt x="336" y="933"/>
                </a:lnTo>
                <a:lnTo>
                  <a:pt x="295" y="925"/>
                </a:lnTo>
                <a:lnTo>
                  <a:pt x="255" y="915"/>
                </a:lnTo>
                <a:lnTo>
                  <a:pt x="216" y="905"/>
                </a:lnTo>
                <a:lnTo>
                  <a:pt x="177" y="893"/>
                </a:lnTo>
                <a:lnTo>
                  <a:pt x="140" y="881"/>
                </a:lnTo>
                <a:lnTo>
                  <a:pt x="103" y="867"/>
                </a:lnTo>
                <a:lnTo>
                  <a:pt x="68" y="853"/>
                </a:lnTo>
                <a:lnTo>
                  <a:pt x="33" y="838"/>
                </a:lnTo>
                <a:lnTo>
                  <a:pt x="0" y="822"/>
                </a:lnTo>
                <a:lnTo>
                  <a:pt x="0" y="829"/>
                </a:lnTo>
                <a:lnTo>
                  <a:pt x="1" y="836"/>
                </a:lnTo>
                <a:lnTo>
                  <a:pt x="1" y="843"/>
                </a:lnTo>
                <a:lnTo>
                  <a:pt x="2" y="850"/>
                </a:lnTo>
                <a:lnTo>
                  <a:pt x="4" y="857"/>
                </a:lnTo>
                <a:lnTo>
                  <a:pt x="5" y="864"/>
                </a:lnTo>
                <a:lnTo>
                  <a:pt x="5" y="871"/>
                </a:lnTo>
                <a:lnTo>
                  <a:pt x="6" y="878"/>
                </a:lnTo>
                <a:lnTo>
                  <a:pt x="43" y="893"/>
                </a:lnTo>
                <a:lnTo>
                  <a:pt x="82" y="908"/>
                </a:lnTo>
                <a:lnTo>
                  <a:pt x="121" y="921"/>
                </a:lnTo>
                <a:lnTo>
                  <a:pt x="161" y="933"/>
                </a:lnTo>
                <a:lnTo>
                  <a:pt x="202" y="945"/>
                </a:lnTo>
                <a:lnTo>
                  <a:pt x="244" y="955"/>
                </a:lnTo>
                <a:lnTo>
                  <a:pt x="286" y="965"/>
                </a:lnTo>
                <a:lnTo>
                  <a:pt x="330" y="973"/>
                </a:lnTo>
                <a:lnTo>
                  <a:pt x="374" y="981"/>
                </a:lnTo>
                <a:lnTo>
                  <a:pt x="418" y="987"/>
                </a:lnTo>
                <a:lnTo>
                  <a:pt x="463" y="993"/>
                </a:lnTo>
                <a:lnTo>
                  <a:pt x="508" y="997"/>
                </a:lnTo>
                <a:lnTo>
                  <a:pt x="554" y="1001"/>
                </a:lnTo>
                <a:lnTo>
                  <a:pt x="599" y="1003"/>
                </a:lnTo>
                <a:lnTo>
                  <a:pt x="644" y="1005"/>
                </a:lnTo>
                <a:lnTo>
                  <a:pt x="691" y="1006"/>
                </a:lnTo>
                <a:lnTo>
                  <a:pt x="736" y="1005"/>
                </a:lnTo>
                <a:lnTo>
                  <a:pt x="783" y="1004"/>
                </a:lnTo>
                <a:lnTo>
                  <a:pt x="828" y="1002"/>
                </a:lnTo>
                <a:lnTo>
                  <a:pt x="873" y="999"/>
                </a:lnTo>
                <a:lnTo>
                  <a:pt x="919" y="994"/>
                </a:lnTo>
                <a:lnTo>
                  <a:pt x="963" y="989"/>
                </a:lnTo>
                <a:lnTo>
                  <a:pt x="1009" y="983"/>
                </a:lnTo>
                <a:lnTo>
                  <a:pt x="1052" y="976"/>
                </a:lnTo>
                <a:lnTo>
                  <a:pt x="1095" y="968"/>
                </a:lnTo>
                <a:lnTo>
                  <a:pt x="1139" y="958"/>
                </a:lnTo>
                <a:lnTo>
                  <a:pt x="1181" y="948"/>
                </a:lnTo>
                <a:lnTo>
                  <a:pt x="1222" y="937"/>
                </a:lnTo>
                <a:lnTo>
                  <a:pt x="1262" y="925"/>
                </a:lnTo>
                <a:lnTo>
                  <a:pt x="1302" y="912"/>
                </a:lnTo>
                <a:lnTo>
                  <a:pt x="1340" y="897"/>
                </a:lnTo>
                <a:lnTo>
                  <a:pt x="1378" y="883"/>
                </a:lnTo>
                <a:lnTo>
                  <a:pt x="1414" y="867"/>
                </a:lnTo>
                <a:lnTo>
                  <a:pt x="1448" y="850"/>
                </a:lnTo>
                <a:lnTo>
                  <a:pt x="1481" y="833"/>
                </a:lnTo>
                <a:lnTo>
                  <a:pt x="1511" y="816"/>
                </a:lnTo>
                <a:lnTo>
                  <a:pt x="1540" y="797"/>
                </a:lnTo>
                <a:lnTo>
                  <a:pt x="1566" y="778"/>
                </a:lnTo>
                <a:lnTo>
                  <a:pt x="1590" y="759"/>
                </a:lnTo>
                <a:lnTo>
                  <a:pt x="1614" y="739"/>
                </a:lnTo>
                <a:lnTo>
                  <a:pt x="1635" y="719"/>
                </a:lnTo>
                <a:lnTo>
                  <a:pt x="1654" y="699"/>
                </a:lnTo>
                <a:lnTo>
                  <a:pt x="1671" y="679"/>
                </a:lnTo>
                <a:lnTo>
                  <a:pt x="1685" y="657"/>
                </a:lnTo>
                <a:lnTo>
                  <a:pt x="1699" y="636"/>
                </a:lnTo>
                <a:lnTo>
                  <a:pt x="1710" y="614"/>
                </a:lnTo>
                <a:lnTo>
                  <a:pt x="1719" y="593"/>
                </a:lnTo>
                <a:lnTo>
                  <a:pt x="1727" y="571"/>
                </a:lnTo>
                <a:lnTo>
                  <a:pt x="1732" y="549"/>
                </a:lnTo>
                <a:lnTo>
                  <a:pt x="1735" y="527"/>
                </a:lnTo>
                <a:lnTo>
                  <a:pt x="1736" y="504"/>
                </a:lnTo>
                <a:lnTo>
                  <a:pt x="1735" y="482"/>
                </a:lnTo>
                <a:lnTo>
                  <a:pt x="1732" y="460"/>
                </a:lnTo>
                <a:lnTo>
                  <a:pt x="1728" y="438"/>
                </a:lnTo>
                <a:lnTo>
                  <a:pt x="1720" y="415"/>
                </a:lnTo>
                <a:lnTo>
                  <a:pt x="1711" y="393"/>
                </a:lnTo>
                <a:lnTo>
                  <a:pt x="1700" y="371"/>
                </a:lnTo>
                <a:lnTo>
                  <a:pt x="1686" y="350"/>
                </a:lnTo>
                <a:lnTo>
                  <a:pt x="1672" y="328"/>
                </a:lnTo>
                <a:lnTo>
                  <a:pt x="1654" y="307"/>
                </a:lnTo>
                <a:lnTo>
                  <a:pt x="1635" y="286"/>
                </a:lnTo>
                <a:lnTo>
                  <a:pt x="1613" y="265"/>
                </a:lnTo>
                <a:lnTo>
                  <a:pt x="1589" y="245"/>
                </a:lnTo>
                <a:lnTo>
                  <a:pt x="1563" y="225"/>
                </a:lnTo>
                <a:lnTo>
                  <a:pt x="1535" y="206"/>
                </a:lnTo>
                <a:lnTo>
                  <a:pt x="1506" y="187"/>
                </a:lnTo>
                <a:lnTo>
                  <a:pt x="1475" y="169"/>
                </a:lnTo>
                <a:lnTo>
                  <a:pt x="1443" y="152"/>
                </a:lnTo>
                <a:lnTo>
                  <a:pt x="1409" y="136"/>
                </a:lnTo>
                <a:lnTo>
                  <a:pt x="1374" y="121"/>
                </a:lnTo>
                <a:lnTo>
                  <a:pt x="1338" y="107"/>
                </a:lnTo>
                <a:lnTo>
                  <a:pt x="1300" y="93"/>
                </a:lnTo>
                <a:lnTo>
                  <a:pt x="1262" y="81"/>
                </a:lnTo>
                <a:lnTo>
                  <a:pt x="1223" y="69"/>
                </a:lnTo>
                <a:lnTo>
                  <a:pt x="1182" y="58"/>
                </a:lnTo>
                <a:lnTo>
                  <a:pt x="1141" y="48"/>
                </a:lnTo>
                <a:lnTo>
                  <a:pt x="1099" y="39"/>
                </a:lnTo>
                <a:lnTo>
                  <a:pt x="1056" y="31"/>
                </a:lnTo>
                <a:lnTo>
                  <a:pt x="1013" y="23"/>
                </a:lnTo>
                <a:lnTo>
                  <a:pt x="969" y="17"/>
                </a:lnTo>
                <a:lnTo>
                  <a:pt x="924" y="12"/>
                </a:lnTo>
                <a:lnTo>
                  <a:pt x="879" y="8"/>
                </a:lnTo>
                <a:lnTo>
                  <a:pt x="833" y="4"/>
                </a:lnTo>
                <a:lnTo>
                  <a:pt x="787" y="2"/>
                </a:lnTo>
                <a:lnTo>
                  <a:pt x="742" y="0"/>
                </a:lnTo>
                <a:lnTo>
                  <a:pt x="695" y="0"/>
                </a:lnTo>
                <a:lnTo>
                  <a:pt x="649" y="0"/>
                </a:lnTo>
                <a:lnTo>
                  <a:pt x="602" y="2"/>
                </a:lnTo>
                <a:lnTo>
                  <a:pt x="555" y="5"/>
                </a:lnTo>
                <a:lnTo>
                  <a:pt x="508" y="8"/>
                </a:lnTo>
                <a:lnTo>
                  <a:pt x="463" y="13"/>
                </a:lnTo>
                <a:lnTo>
                  <a:pt x="416" y="18"/>
                </a:lnTo>
                <a:lnTo>
                  <a:pt x="370" y="25"/>
                </a:lnTo>
                <a:lnTo>
                  <a:pt x="324" y="33"/>
                </a:lnTo>
                <a:lnTo>
                  <a:pt x="279" y="42"/>
                </a:lnTo>
                <a:lnTo>
                  <a:pt x="235" y="52"/>
                </a:lnTo>
              </a:path>
            </a:pathLst>
          </a:custGeom>
          <a:solidFill>
            <a:srgbClr val="FF5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8" name="Freeform 52"/>
          <p:cNvSpPr>
            <a:spLocks/>
          </p:cNvSpPr>
          <p:nvPr/>
        </p:nvSpPr>
        <p:spPr bwMode="auto">
          <a:xfrm>
            <a:off x="4675188" y="2781300"/>
            <a:ext cx="2636837" cy="1477963"/>
          </a:xfrm>
          <a:custGeom>
            <a:avLst/>
            <a:gdLst>
              <a:gd name="T0" fmla="*/ 2147483647 w 1661"/>
              <a:gd name="T1" fmla="*/ 2147483647 h 931"/>
              <a:gd name="T2" fmla="*/ 2147483647 w 1661"/>
              <a:gd name="T3" fmla="*/ 2147483647 h 931"/>
              <a:gd name="T4" fmla="*/ 2147483647 w 1661"/>
              <a:gd name="T5" fmla="*/ 2147483647 h 931"/>
              <a:gd name="T6" fmla="*/ 2147483647 w 1661"/>
              <a:gd name="T7" fmla="*/ 2147483647 h 931"/>
              <a:gd name="T8" fmla="*/ 2147483647 w 1661"/>
              <a:gd name="T9" fmla="*/ 2147483647 h 931"/>
              <a:gd name="T10" fmla="*/ 2147483647 w 1661"/>
              <a:gd name="T11" fmla="*/ 2147483647 h 931"/>
              <a:gd name="T12" fmla="*/ 2147483647 w 1661"/>
              <a:gd name="T13" fmla="*/ 2147483647 h 931"/>
              <a:gd name="T14" fmla="*/ 2147483647 w 1661"/>
              <a:gd name="T15" fmla="*/ 2147483647 h 931"/>
              <a:gd name="T16" fmla="*/ 2147483647 w 1661"/>
              <a:gd name="T17" fmla="*/ 2147483647 h 931"/>
              <a:gd name="T18" fmla="*/ 2147483647 w 1661"/>
              <a:gd name="T19" fmla="*/ 2147483647 h 931"/>
              <a:gd name="T20" fmla="*/ 2147483647 w 1661"/>
              <a:gd name="T21" fmla="*/ 2147483647 h 931"/>
              <a:gd name="T22" fmla="*/ 2147483647 w 1661"/>
              <a:gd name="T23" fmla="*/ 2147483647 h 931"/>
              <a:gd name="T24" fmla="*/ 2147483647 w 1661"/>
              <a:gd name="T25" fmla="*/ 2147483647 h 931"/>
              <a:gd name="T26" fmla="*/ 2147483647 w 1661"/>
              <a:gd name="T27" fmla="*/ 2147483647 h 931"/>
              <a:gd name="T28" fmla="*/ 2147483647 w 1661"/>
              <a:gd name="T29" fmla="*/ 2147483647 h 931"/>
              <a:gd name="T30" fmla="*/ 2147483647 w 1661"/>
              <a:gd name="T31" fmla="*/ 2147483647 h 931"/>
              <a:gd name="T32" fmla="*/ 2147483647 w 1661"/>
              <a:gd name="T33" fmla="*/ 2147483647 h 931"/>
              <a:gd name="T34" fmla="*/ 2147483647 w 1661"/>
              <a:gd name="T35" fmla="*/ 2147483647 h 931"/>
              <a:gd name="T36" fmla="*/ 2147483647 w 1661"/>
              <a:gd name="T37" fmla="*/ 2147483647 h 931"/>
              <a:gd name="T38" fmla="*/ 2147483647 w 1661"/>
              <a:gd name="T39" fmla="*/ 2147483647 h 931"/>
              <a:gd name="T40" fmla="*/ 2147483647 w 1661"/>
              <a:gd name="T41" fmla="*/ 2147483647 h 931"/>
              <a:gd name="T42" fmla="*/ 2147483647 w 1661"/>
              <a:gd name="T43" fmla="*/ 2147483647 h 931"/>
              <a:gd name="T44" fmla="*/ 2147483647 w 1661"/>
              <a:gd name="T45" fmla="*/ 2147483647 h 931"/>
              <a:gd name="T46" fmla="*/ 2147483647 w 1661"/>
              <a:gd name="T47" fmla="*/ 2147483647 h 931"/>
              <a:gd name="T48" fmla="*/ 2147483647 w 1661"/>
              <a:gd name="T49" fmla="*/ 2147483647 h 931"/>
              <a:gd name="T50" fmla="*/ 2147483647 w 1661"/>
              <a:gd name="T51" fmla="*/ 2147483647 h 931"/>
              <a:gd name="T52" fmla="*/ 2147483647 w 1661"/>
              <a:gd name="T53" fmla="*/ 2147483647 h 931"/>
              <a:gd name="T54" fmla="*/ 2147483647 w 1661"/>
              <a:gd name="T55" fmla="*/ 2147483647 h 931"/>
              <a:gd name="T56" fmla="*/ 2147483647 w 1661"/>
              <a:gd name="T57" fmla="*/ 2147483647 h 931"/>
              <a:gd name="T58" fmla="*/ 2147483647 w 1661"/>
              <a:gd name="T59" fmla="*/ 2147483647 h 931"/>
              <a:gd name="T60" fmla="*/ 2147483647 w 1661"/>
              <a:gd name="T61" fmla="*/ 2147483647 h 931"/>
              <a:gd name="T62" fmla="*/ 2147483647 w 1661"/>
              <a:gd name="T63" fmla="*/ 2147483647 h 931"/>
              <a:gd name="T64" fmla="*/ 2147483647 w 1661"/>
              <a:gd name="T65" fmla="*/ 2147483647 h 931"/>
              <a:gd name="T66" fmla="*/ 2147483647 w 1661"/>
              <a:gd name="T67" fmla="*/ 2147483647 h 931"/>
              <a:gd name="T68" fmla="*/ 2147483647 w 1661"/>
              <a:gd name="T69" fmla="*/ 2147483647 h 931"/>
              <a:gd name="T70" fmla="*/ 2147483647 w 1661"/>
              <a:gd name="T71" fmla="*/ 2147483647 h 931"/>
              <a:gd name="T72" fmla="*/ 2147483647 w 1661"/>
              <a:gd name="T73" fmla="*/ 2147483647 h 931"/>
              <a:gd name="T74" fmla="*/ 2147483647 w 1661"/>
              <a:gd name="T75" fmla="*/ 2147483647 h 931"/>
              <a:gd name="T76" fmla="*/ 2147483647 w 1661"/>
              <a:gd name="T77" fmla="*/ 2147483647 h 931"/>
              <a:gd name="T78" fmla="*/ 2147483647 w 1661"/>
              <a:gd name="T79" fmla="*/ 2147483647 h 931"/>
              <a:gd name="T80" fmla="*/ 2147483647 w 1661"/>
              <a:gd name="T81" fmla="*/ 2147483647 h 931"/>
              <a:gd name="T82" fmla="*/ 2147483647 w 1661"/>
              <a:gd name="T83" fmla="*/ 2147483647 h 931"/>
              <a:gd name="T84" fmla="*/ 2147483647 w 1661"/>
              <a:gd name="T85" fmla="*/ 2147483647 h 931"/>
              <a:gd name="T86" fmla="*/ 2147483647 w 1661"/>
              <a:gd name="T87" fmla="*/ 2147483647 h 931"/>
              <a:gd name="T88" fmla="*/ 2147483647 w 1661"/>
              <a:gd name="T89" fmla="*/ 2147483647 h 931"/>
              <a:gd name="T90" fmla="*/ 2147483647 w 1661"/>
              <a:gd name="T91" fmla="*/ 2147483647 h 931"/>
              <a:gd name="T92" fmla="*/ 2147483647 w 1661"/>
              <a:gd name="T93" fmla="*/ 2147483647 h 931"/>
              <a:gd name="T94" fmla="*/ 2147483647 w 1661"/>
              <a:gd name="T95" fmla="*/ 2147483647 h 931"/>
              <a:gd name="T96" fmla="*/ 2147483647 w 1661"/>
              <a:gd name="T97" fmla="*/ 2147483647 h 931"/>
              <a:gd name="T98" fmla="*/ 2147483647 w 1661"/>
              <a:gd name="T99" fmla="*/ 2147483647 h 931"/>
              <a:gd name="T100" fmla="*/ 2147483647 w 1661"/>
              <a:gd name="T101" fmla="*/ 2147483647 h 931"/>
              <a:gd name="T102" fmla="*/ 2147483647 w 1661"/>
              <a:gd name="T103" fmla="*/ 2147483647 h 931"/>
              <a:gd name="T104" fmla="*/ 2147483647 w 1661"/>
              <a:gd name="T105" fmla="*/ 2147483647 h 931"/>
              <a:gd name="T106" fmla="*/ 2147483647 w 1661"/>
              <a:gd name="T107" fmla="*/ 2147483647 h 931"/>
              <a:gd name="T108" fmla="*/ 2147483647 w 1661"/>
              <a:gd name="T109" fmla="*/ 2147483647 h 931"/>
              <a:gd name="T110" fmla="*/ 2147483647 w 1661"/>
              <a:gd name="T111" fmla="*/ 2147483647 h 931"/>
              <a:gd name="T112" fmla="*/ 2147483647 w 1661"/>
              <a:gd name="T113" fmla="*/ 2147483647 h 931"/>
              <a:gd name="T114" fmla="*/ 2147483647 w 1661"/>
              <a:gd name="T115" fmla="*/ 2147483647 h 931"/>
              <a:gd name="T116" fmla="*/ 2147483647 w 1661"/>
              <a:gd name="T117" fmla="*/ 2147483647 h 931"/>
              <a:gd name="T118" fmla="*/ 2147483647 w 1661"/>
              <a:gd name="T119" fmla="*/ 2147483647 h 9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61"/>
              <a:gd name="T181" fmla="*/ 0 h 931"/>
              <a:gd name="T182" fmla="*/ 1661 w 1661"/>
              <a:gd name="T183" fmla="*/ 931 h 9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61" h="931">
                <a:moveTo>
                  <a:pt x="197" y="69"/>
                </a:moveTo>
                <a:lnTo>
                  <a:pt x="191" y="76"/>
                </a:lnTo>
                <a:lnTo>
                  <a:pt x="186" y="84"/>
                </a:lnTo>
                <a:lnTo>
                  <a:pt x="181" y="91"/>
                </a:lnTo>
                <a:lnTo>
                  <a:pt x="177" y="99"/>
                </a:lnTo>
                <a:lnTo>
                  <a:pt x="171" y="107"/>
                </a:lnTo>
                <a:lnTo>
                  <a:pt x="166" y="114"/>
                </a:lnTo>
                <a:lnTo>
                  <a:pt x="162" y="122"/>
                </a:lnTo>
                <a:lnTo>
                  <a:pt x="156" y="130"/>
                </a:lnTo>
                <a:lnTo>
                  <a:pt x="183" y="120"/>
                </a:lnTo>
                <a:lnTo>
                  <a:pt x="211" y="111"/>
                </a:lnTo>
                <a:lnTo>
                  <a:pt x="239" y="102"/>
                </a:lnTo>
                <a:lnTo>
                  <a:pt x="267" y="94"/>
                </a:lnTo>
                <a:lnTo>
                  <a:pt x="297" y="86"/>
                </a:lnTo>
                <a:lnTo>
                  <a:pt x="325" y="79"/>
                </a:lnTo>
                <a:lnTo>
                  <a:pt x="356" y="73"/>
                </a:lnTo>
                <a:lnTo>
                  <a:pt x="386" y="67"/>
                </a:lnTo>
                <a:lnTo>
                  <a:pt x="416" y="62"/>
                </a:lnTo>
                <a:lnTo>
                  <a:pt x="447" y="57"/>
                </a:lnTo>
                <a:lnTo>
                  <a:pt x="478" y="52"/>
                </a:lnTo>
                <a:lnTo>
                  <a:pt x="510" y="49"/>
                </a:lnTo>
                <a:lnTo>
                  <a:pt x="541" y="46"/>
                </a:lnTo>
                <a:lnTo>
                  <a:pt x="573" y="43"/>
                </a:lnTo>
                <a:lnTo>
                  <a:pt x="605" y="41"/>
                </a:lnTo>
                <a:lnTo>
                  <a:pt x="637" y="40"/>
                </a:lnTo>
                <a:lnTo>
                  <a:pt x="669" y="39"/>
                </a:lnTo>
                <a:lnTo>
                  <a:pt x="701" y="39"/>
                </a:lnTo>
                <a:lnTo>
                  <a:pt x="733" y="39"/>
                </a:lnTo>
                <a:lnTo>
                  <a:pt x="766" y="40"/>
                </a:lnTo>
                <a:lnTo>
                  <a:pt x="797" y="41"/>
                </a:lnTo>
                <a:lnTo>
                  <a:pt x="829" y="43"/>
                </a:lnTo>
                <a:lnTo>
                  <a:pt x="861" y="46"/>
                </a:lnTo>
                <a:lnTo>
                  <a:pt x="892" y="49"/>
                </a:lnTo>
                <a:lnTo>
                  <a:pt x="924" y="52"/>
                </a:lnTo>
                <a:lnTo>
                  <a:pt x="956" y="57"/>
                </a:lnTo>
                <a:lnTo>
                  <a:pt x="986" y="62"/>
                </a:lnTo>
                <a:lnTo>
                  <a:pt x="1017" y="67"/>
                </a:lnTo>
                <a:lnTo>
                  <a:pt x="1048" y="73"/>
                </a:lnTo>
                <a:lnTo>
                  <a:pt x="1077" y="80"/>
                </a:lnTo>
                <a:lnTo>
                  <a:pt x="1107" y="87"/>
                </a:lnTo>
                <a:lnTo>
                  <a:pt x="1136" y="95"/>
                </a:lnTo>
                <a:lnTo>
                  <a:pt x="1165" y="103"/>
                </a:lnTo>
                <a:lnTo>
                  <a:pt x="1193" y="112"/>
                </a:lnTo>
                <a:lnTo>
                  <a:pt x="1220" y="121"/>
                </a:lnTo>
                <a:lnTo>
                  <a:pt x="1246" y="131"/>
                </a:lnTo>
                <a:lnTo>
                  <a:pt x="1271" y="141"/>
                </a:lnTo>
                <a:lnTo>
                  <a:pt x="1296" y="151"/>
                </a:lnTo>
                <a:lnTo>
                  <a:pt x="1319" y="162"/>
                </a:lnTo>
                <a:lnTo>
                  <a:pt x="1342" y="173"/>
                </a:lnTo>
                <a:lnTo>
                  <a:pt x="1363" y="185"/>
                </a:lnTo>
                <a:lnTo>
                  <a:pt x="1384" y="197"/>
                </a:lnTo>
                <a:lnTo>
                  <a:pt x="1404" y="209"/>
                </a:lnTo>
                <a:lnTo>
                  <a:pt x="1422" y="222"/>
                </a:lnTo>
                <a:lnTo>
                  <a:pt x="1440" y="235"/>
                </a:lnTo>
                <a:lnTo>
                  <a:pt x="1457" y="248"/>
                </a:lnTo>
                <a:lnTo>
                  <a:pt x="1473" y="262"/>
                </a:lnTo>
                <a:lnTo>
                  <a:pt x="1488" y="275"/>
                </a:lnTo>
                <a:lnTo>
                  <a:pt x="1502" y="289"/>
                </a:lnTo>
                <a:lnTo>
                  <a:pt x="1514" y="304"/>
                </a:lnTo>
                <a:lnTo>
                  <a:pt x="1526" y="318"/>
                </a:lnTo>
                <a:lnTo>
                  <a:pt x="1536" y="333"/>
                </a:lnTo>
                <a:lnTo>
                  <a:pt x="1546" y="348"/>
                </a:lnTo>
                <a:lnTo>
                  <a:pt x="1554" y="362"/>
                </a:lnTo>
                <a:lnTo>
                  <a:pt x="1562" y="378"/>
                </a:lnTo>
                <a:lnTo>
                  <a:pt x="1567" y="393"/>
                </a:lnTo>
                <a:lnTo>
                  <a:pt x="1572" y="409"/>
                </a:lnTo>
                <a:lnTo>
                  <a:pt x="1575" y="424"/>
                </a:lnTo>
                <a:lnTo>
                  <a:pt x="1579" y="440"/>
                </a:lnTo>
                <a:lnTo>
                  <a:pt x="1580" y="456"/>
                </a:lnTo>
                <a:lnTo>
                  <a:pt x="1580" y="472"/>
                </a:lnTo>
                <a:lnTo>
                  <a:pt x="1579" y="488"/>
                </a:lnTo>
                <a:lnTo>
                  <a:pt x="1576" y="504"/>
                </a:lnTo>
                <a:lnTo>
                  <a:pt x="1572" y="520"/>
                </a:lnTo>
                <a:lnTo>
                  <a:pt x="1567" y="536"/>
                </a:lnTo>
                <a:lnTo>
                  <a:pt x="1561" y="552"/>
                </a:lnTo>
                <a:lnTo>
                  <a:pt x="1553" y="567"/>
                </a:lnTo>
                <a:lnTo>
                  <a:pt x="1545" y="583"/>
                </a:lnTo>
                <a:lnTo>
                  <a:pt x="1535" y="598"/>
                </a:lnTo>
                <a:lnTo>
                  <a:pt x="1525" y="613"/>
                </a:lnTo>
                <a:lnTo>
                  <a:pt x="1513" y="627"/>
                </a:lnTo>
                <a:lnTo>
                  <a:pt x="1500" y="642"/>
                </a:lnTo>
                <a:lnTo>
                  <a:pt x="1486" y="656"/>
                </a:lnTo>
                <a:lnTo>
                  <a:pt x="1471" y="670"/>
                </a:lnTo>
                <a:lnTo>
                  <a:pt x="1455" y="684"/>
                </a:lnTo>
                <a:lnTo>
                  <a:pt x="1438" y="697"/>
                </a:lnTo>
                <a:lnTo>
                  <a:pt x="1420" y="710"/>
                </a:lnTo>
                <a:lnTo>
                  <a:pt x="1401" y="722"/>
                </a:lnTo>
                <a:lnTo>
                  <a:pt x="1381" y="734"/>
                </a:lnTo>
                <a:lnTo>
                  <a:pt x="1361" y="746"/>
                </a:lnTo>
                <a:lnTo>
                  <a:pt x="1339" y="758"/>
                </a:lnTo>
                <a:lnTo>
                  <a:pt x="1317" y="768"/>
                </a:lnTo>
                <a:lnTo>
                  <a:pt x="1294" y="779"/>
                </a:lnTo>
                <a:lnTo>
                  <a:pt x="1269" y="789"/>
                </a:lnTo>
                <a:lnTo>
                  <a:pt x="1244" y="800"/>
                </a:lnTo>
                <a:lnTo>
                  <a:pt x="1219" y="809"/>
                </a:lnTo>
                <a:lnTo>
                  <a:pt x="1192" y="818"/>
                </a:lnTo>
                <a:lnTo>
                  <a:pt x="1166" y="826"/>
                </a:lnTo>
                <a:lnTo>
                  <a:pt x="1137" y="834"/>
                </a:lnTo>
                <a:lnTo>
                  <a:pt x="1109" y="842"/>
                </a:lnTo>
                <a:lnTo>
                  <a:pt x="1080" y="849"/>
                </a:lnTo>
                <a:lnTo>
                  <a:pt x="1050" y="855"/>
                </a:lnTo>
                <a:lnTo>
                  <a:pt x="1020" y="862"/>
                </a:lnTo>
                <a:lnTo>
                  <a:pt x="988" y="867"/>
                </a:lnTo>
                <a:lnTo>
                  <a:pt x="957" y="872"/>
                </a:lnTo>
                <a:lnTo>
                  <a:pt x="925" y="876"/>
                </a:lnTo>
                <a:lnTo>
                  <a:pt x="892" y="880"/>
                </a:lnTo>
                <a:lnTo>
                  <a:pt x="860" y="883"/>
                </a:lnTo>
                <a:lnTo>
                  <a:pt x="828" y="886"/>
                </a:lnTo>
                <a:lnTo>
                  <a:pt x="795" y="888"/>
                </a:lnTo>
                <a:lnTo>
                  <a:pt x="762" y="890"/>
                </a:lnTo>
                <a:lnTo>
                  <a:pt x="730" y="890"/>
                </a:lnTo>
                <a:lnTo>
                  <a:pt x="697" y="891"/>
                </a:lnTo>
                <a:lnTo>
                  <a:pt x="665" y="890"/>
                </a:lnTo>
                <a:lnTo>
                  <a:pt x="633" y="890"/>
                </a:lnTo>
                <a:lnTo>
                  <a:pt x="601" y="888"/>
                </a:lnTo>
                <a:lnTo>
                  <a:pt x="568" y="886"/>
                </a:lnTo>
                <a:lnTo>
                  <a:pt x="537" y="883"/>
                </a:lnTo>
                <a:lnTo>
                  <a:pt x="506" y="880"/>
                </a:lnTo>
                <a:lnTo>
                  <a:pt x="474" y="876"/>
                </a:lnTo>
                <a:lnTo>
                  <a:pt x="444" y="872"/>
                </a:lnTo>
                <a:lnTo>
                  <a:pt x="413" y="868"/>
                </a:lnTo>
                <a:lnTo>
                  <a:pt x="383" y="862"/>
                </a:lnTo>
                <a:lnTo>
                  <a:pt x="354" y="856"/>
                </a:lnTo>
                <a:lnTo>
                  <a:pt x="324" y="850"/>
                </a:lnTo>
                <a:lnTo>
                  <a:pt x="296" y="843"/>
                </a:lnTo>
                <a:lnTo>
                  <a:pt x="267" y="836"/>
                </a:lnTo>
                <a:lnTo>
                  <a:pt x="240" y="828"/>
                </a:lnTo>
                <a:lnTo>
                  <a:pt x="212" y="820"/>
                </a:lnTo>
                <a:lnTo>
                  <a:pt x="186" y="810"/>
                </a:lnTo>
                <a:lnTo>
                  <a:pt x="161" y="801"/>
                </a:lnTo>
                <a:lnTo>
                  <a:pt x="135" y="791"/>
                </a:lnTo>
                <a:lnTo>
                  <a:pt x="111" y="781"/>
                </a:lnTo>
                <a:lnTo>
                  <a:pt x="87" y="770"/>
                </a:lnTo>
                <a:lnTo>
                  <a:pt x="64" y="759"/>
                </a:lnTo>
                <a:lnTo>
                  <a:pt x="42" y="747"/>
                </a:lnTo>
                <a:lnTo>
                  <a:pt x="20" y="735"/>
                </a:lnTo>
                <a:lnTo>
                  <a:pt x="0" y="722"/>
                </a:lnTo>
                <a:lnTo>
                  <a:pt x="0" y="730"/>
                </a:lnTo>
                <a:lnTo>
                  <a:pt x="1" y="738"/>
                </a:lnTo>
                <a:lnTo>
                  <a:pt x="1" y="745"/>
                </a:lnTo>
                <a:lnTo>
                  <a:pt x="2" y="753"/>
                </a:lnTo>
                <a:lnTo>
                  <a:pt x="2" y="761"/>
                </a:lnTo>
                <a:lnTo>
                  <a:pt x="2" y="768"/>
                </a:lnTo>
                <a:lnTo>
                  <a:pt x="3" y="776"/>
                </a:lnTo>
                <a:lnTo>
                  <a:pt x="3" y="784"/>
                </a:lnTo>
                <a:lnTo>
                  <a:pt x="36" y="800"/>
                </a:lnTo>
                <a:lnTo>
                  <a:pt x="71" y="815"/>
                </a:lnTo>
                <a:lnTo>
                  <a:pt x="106" y="829"/>
                </a:lnTo>
                <a:lnTo>
                  <a:pt x="143" y="843"/>
                </a:lnTo>
                <a:lnTo>
                  <a:pt x="180" y="855"/>
                </a:lnTo>
                <a:lnTo>
                  <a:pt x="219" y="867"/>
                </a:lnTo>
                <a:lnTo>
                  <a:pt x="258" y="877"/>
                </a:lnTo>
                <a:lnTo>
                  <a:pt x="298" y="887"/>
                </a:lnTo>
                <a:lnTo>
                  <a:pt x="339" y="895"/>
                </a:lnTo>
                <a:lnTo>
                  <a:pt x="380" y="903"/>
                </a:lnTo>
                <a:lnTo>
                  <a:pt x="423" y="910"/>
                </a:lnTo>
                <a:lnTo>
                  <a:pt x="466" y="915"/>
                </a:lnTo>
                <a:lnTo>
                  <a:pt x="508" y="920"/>
                </a:lnTo>
                <a:lnTo>
                  <a:pt x="551" y="924"/>
                </a:lnTo>
                <a:lnTo>
                  <a:pt x="596" y="927"/>
                </a:lnTo>
                <a:lnTo>
                  <a:pt x="639" y="928"/>
                </a:lnTo>
                <a:lnTo>
                  <a:pt x="683" y="930"/>
                </a:lnTo>
                <a:lnTo>
                  <a:pt x="728" y="930"/>
                </a:lnTo>
                <a:lnTo>
                  <a:pt x="772" y="928"/>
                </a:lnTo>
                <a:lnTo>
                  <a:pt x="815" y="926"/>
                </a:lnTo>
                <a:lnTo>
                  <a:pt x="860" y="923"/>
                </a:lnTo>
                <a:lnTo>
                  <a:pt x="903" y="919"/>
                </a:lnTo>
                <a:lnTo>
                  <a:pt x="946" y="914"/>
                </a:lnTo>
                <a:lnTo>
                  <a:pt x="989" y="908"/>
                </a:lnTo>
                <a:lnTo>
                  <a:pt x="1032" y="901"/>
                </a:lnTo>
                <a:lnTo>
                  <a:pt x="1073" y="893"/>
                </a:lnTo>
                <a:lnTo>
                  <a:pt x="1115" y="884"/>
                </a:lnTo>
                <a:lnTo>
                  <a:pt x="1155" y="874"/>
                </a:lnTo>
                <a:lnTo>
                  <a:pt x="1195" y="863"/>
                </a:lnTo>
                <a:lnTo>
                  <a:pt x="1234" y="851"/>
                </a:lnTo>
                <a:lnTo>
                  <a:pt x="1272" y="838"/>
                </a:lnTo>
                <a:lnTo>
                  <a:pt x="1309" y="824"/>
                </a:lnTo>
                <a:lnTo>
                  <a:pt x="1345" y="809"/>
                </a:lnTo>
                <a:lnTo>
                  <a:pt x="1379" y="794"/>
                </a:lnTo>
                <a:lnTo>
                  <a:pt x="1411" y="778"/>
                </a:lnTo>
                <a:lnTo>
                  <a:pt x="1440" y="761"/>
                </a:lnTo>
                <a:lnTo>
                  <a:pt x="1469" y="743"/>
                </a:lnTo>
                <a:lnTo>
                  <a:pt x="1495" y="725"/>
                </a:lnTo>
                <a:lnTo>
                  <a:pt x="1519" y="708"/>
                </a:lnTo>
                <a:lnTo>
                  <a:pt x="1542" y="689"/>
                </a:lnTo>
                <a:lnTo>
                  <a:pt x="1563" y="669"/>
                </a:lnTo>
                <a:lnTo>
                  <a:pt x="1581" y="650"/>
                </a:lnTo>
                <a:lnTo>
                  <a:pt x="1598" y="630"/>
                </a:lnTo>
                <a:lnTo>
                  <a:pt x="1612" y="610"/>
                </a:lnTo>
                <a:lnTo>
                  <a:pt x="1625" y="589"/>
                </a:lnTo>
                <a:lnTo>
                  <a:pt x="1636" y="568"/>
                </a:lnTo>
                <a:lnTo>
                  <a:pt x="1645" y="547"/>
                </a:lnTo>
                <a:lnTo>
                  <a:pt x="1651" y="527"/>
                </a:lnTo>
                <a:lnTo>
                  <a:pt x="1657" y="505"/>
                </a:lnTo>
                <a:lnTo>
                  <a:pt x="1660" y="484"/>
                </a:lnTo>
                <a:lnTo>
                  <a:pt x="1660" y="463"/>
                </a:lnTo>
                <a:lnTo>
                  <a:pt x="1659" y="441"/>
                </a:lnTo>
                <a:lnTo>
                  <a:pt x="1656" y="420"/>
                </a:lnTo>
                <a:lnTo>
                  <a:pt x="1650" y="398"/>
                </a:lnTo>
                <a:lnTo>
                  <a:pt x="1643" y="377"/>
                </a:lnTo>
                <a:lnTo>
                  <a:pt x="1633" y="356"/>
                </a:lnTo>
                <a:lnTo>
                  <a:pt x="1622" y="335"/>
                </a:lnTo>
                <a:lnTo>
                  <a:pt x="1608" y="314"/>
                </a:lnTo>
                <a:lnTo>
                  <a:pt x="1592" y="294"/>
                </a:lnTo>
                <a:lnTo>
                  <a:pt x="1575" y="273"/>
                </a:lnTo>
                <a:lnTo>
                  <a:pt x="1555" y="253"/>
                </a:lnTo>
                <a:lnTo>
                  <a:pt x="1533" y="234"/>
                </a:lnTo>
                <a:lnTo>
                  <a:pt x="1509" y="215"/>
                </a:lnTo>
                <a:lnTo>
                  <a:pt x="1483" y="196"/>
                </a:lnTo>
                <a:lnTo>
                  <a:pt x="1454" y="177"/>
                </a:lnTo>
                <a:lnTo>
                  <a:pt x="1424" y="160"/>
                </a:lnTo>
                <a:lnTo>
                  <a:pt x="1394" y="143"/>
                </a:lnTo>
                <a:lnTo>
                  <a:pt x="1361" y="128"/>
                </a:lnTo>
                <a:lnTo>
                  <a:pt x="1327" y="113"/>
                </a:lnTo>
                <a:lnTo>
                  <a:pt x="1292" y="99"/>
                </a:lnTo>
                <a:lnTo>
                  <a:pt x="1257" y="86"/>
                </a:lnTo>
                <a:lnTo>
                  <a:pt x="1220" y="73"/>
                </a:lnTo>
                <a:lnTo>
                  <a:pt x="1182" y="62"/>
                </a:lnTo>
                <a:lnTo>
                  <a:pt x="1143" y="52"/>
                </a:lnTo>
                <a:lnTo>
                  <a:pt x="1102" y="43"/>
                </a:lnTo>
                <a:lnTo>
                  <a:pt x="1061" y="34"/>
                </a:lnTo>
                <a:lnTo>
                  <a:pt x="1020" y="26"/>
                </a:lnTo>
                <a:lnTo>
                  <a:pt x="978" y="20"/>
                </a:lnTo>
                <a:lnTo>
                  <a:pt x="936" y="14"/>
                </a:lnTo>
                <a:lnTo>
                  <a:pt x="892" y="9"/>
                </a:lnTo>
                <a:lnTo>
                  <a:pt x="849" y="5"/>
                </a:lnTo>
                <a:lnTo>
                  <a:pt x="806" y="3"/>
                </a:lnTo>
                <a:lnTo>
                  <a:pt x="761" y="1"/>
                </a:lnTo>
                <a:lnTo>
                  <a:pt x="717" y="0"/>
                </a:lnTo>
                <a:lnTo>
                  <a:pt x="673" y="0"/>
                </a:lnTo>
                <a:lnTo>
                  <a:pt x="628" y="1"/>
                </a:lnTo>
                <a:lnTo>
                  <a:pt x="584" y="3"/>
                </a:lnTo>
                <a:lnTo>
                  <a:pt x="540" y="6"/>
                </a:lnTo>
                <a:lnTo>
                  <a:pt x="495" y="11"/>
                </a:lnTo>
                <a:lnTo>
                  <a:pt x="451" y="16"/>
                </a:lnTo>
                <a:lnTo>
                  <a:pt x="408" y="22"/>
                </a:lnTo>
                <a:lnTo>
                  <a:pt x="364" y="29"/>
                </a:lnTo>
                <a:lnTo>
                  <a:pt x="321" y="38"/>
                </a:lnTo>
                <a:lnTo>
                  <a:pt x="279" y="47"/>
                </a:lnTo>
                <a:lnTo>
                  <a:pt x="238" y="58"/>
                </a:lnTo>
                <a:lnTo>
                  <a:pt x="197" y="69"/>
                </a:lnTo>
              </a:path>
            </a:pathLst>
          </a:custGeom>
          <a:solidFill>
            <a:srgbClr val="FF6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9" name="Freeform 53"/>
          <p:cNvSpPr>
            <a:spLocks/>
          </p:cNvSpPr>
          <p:nvPr/>
        </p:nvSpPr>
        <p:spPr bwMode="auto">
          <a:xfrm>
            <a:off x="4675188" y="2843213"/>
            <a:ext cx="2509837" cy="1354137"/>
          </a:xfrm>
          <a:custGeom>
            <a:avLst/>
            <a:gdLst>
              <a:gd name="T0" fmla="*/ 2147483647 w 1581"/>
              <a:gd name="T1" fmla="*/ 2147483647 h 853"/>
              <a:gd name="T2" fmla="*/ 2147483647 w 1581"/>
              <a:gd name="T3" fmla="*/ 2147483647 h 853"/>
              <a:gd name="T4" fmla="*/ 2147483647 w 1581"/>
              <a:gd name="T5" fmla="*/ 2147483647 h 853"/>
              <a:gd name="T6" fmla="*/ 2147483647 w 1581"/>
              <a:gd name="T7" fmla="*/ 2147483647 h 853"/>
              <a:gd name="T8" fmla="*/ 2147483647 w 1581"/>
              <a:gd name="T9" fmla="*/ 2147483647 h 853"/>
              <a:gd name="T10" fmla="*/ 2147483647 w 1581"/>
              <a:gd name="T11" fmla="*/ 2147483647 h 853"/>
              <a:gd name="T12" fmla="*/ 2147483647 w 1581"/>
              <a:gd name="T13" fmla="*/ 2147483647 h 853"/>
              <a:gd name="T14" fmla="*/ 2147483647 w 1581"/>
              <a:gd name="T15" fmla="*/ 2147483647 h 853"/>
              <a:gd name="T16" fmla="*/ 2147483647 w 1581"/>
              <a:gd name="T17" fmla="*/ 2147483647 h 853"/>
              <a:gd name="T18" fmla="*/ 2147483647 w 1581"/>
              <a:gd name="T19" fmla="*/ 2147483647 h 853"/>
              <a:gd name="T20" fmla="*/ 2147483647 w 1581"/>
              <a:gd name="T21" fmla="*/ 2147483647 h 853"/>
              <a:gd name="T22" fmla="*/ 2147483647 w 1581"/>
              <a:gd name="T23" fmla="*/ 2147483647 h 853"/>
              <a:gd name="T24" fmla="*/ 2147483647 w 1581"/>
              <a:gd name="T25" fmla="*/ 2147483647 h 853"/>
              <a:gd name="T26" fmla="*/ 2147483647 w 1581"/>
              <a:gd name="T27" fmla="*/ 2147483647 h 853"/>
              <a:gd name="T28" fmla="*/ 2147483647 w 1581"/>
              <a:gd name="T29" fmla="*/ 2147483647 h 853"/>
              <a:gd name="T30" fmla="*/ 2147483647 w 1581"/>
              <a:gd name="T31" fmla="*/ 2147483647 h 853"/>
              <a:gd name="T32" fmla="*/ 2147483647 w 1581"/>
              <a:gd name="T33" fmla="*/ 2147483647 h 853"/>
              <a:gd name="T34" fmla="*/ 2147483647 w 1581"/>
              <a:gd name="T35" fmla="*/ 2147483647 h 853"/>
              <a:gd name="T36" fmla="*/ 2147483647 w 1581"/>
              <a:gd name="T37" fmla="*/ 2147483647 h 853"/>
              <a:gd name="T38" fmla="*/ 2147483647 w 1581"/>
              <a:gd name="T39" fmla="*/ 2147483647 h 853"/>
              <a:gd name="T40" fmla="*/ 2147483647 w 1581"/>
              <a:gd name="T41" fmla="*/ 2147483647 h 853"/>
              <a:gd name="T42" fmla="*/ 2147483647 w 1581"/>
              <a:gd name="T43" fmla="*/ 2147483647 h 853"/>
              <a:gd name="T44" fmla="*/ 2147483647 w 1581"/>
              <a:gd name="T45" fmla="*/ 2147483647 h 853"/>
              <a:gd name="T46" fmla="*/ 2147483647 w 1581"/>
              <a:gd name="T47" fmla="*/ 2147483647 h 853"/>
              <a:gd name="T48" fmla="*/ 0 w 1581"/>
              <a:gd name="T49" fmla="*/ 2147483647 h 853"/>
              <a:gd name="T50" fmla="*/ 0 w 1581"/>
              <a:gd name="T51" fmla="*/ 2147483647 h 853"/>
              <a:gd name="T52" fmla="*/ 0 w 1581"/>
              <a:gd name="T53" fmla="*/ 2147483647 h 853"/>
              <a:gd name="T54" fmla="*/ 2147483647 w 1581"/>
              <a:gd name="T55" fmla="*/ 2147483647 h 853"/>
              <a:gd name="T56" fmla="*/ 2147483647 w 1581"/>
              <a:gd name="T57" fmla="*/ 2147483647 h 853"/>
              <a:gd name="T58" fmla="*/ 2147483647 w 1581"/>
              <a:gd name="T59" fmla="*/ 2147483647 h 853"/>
              <a:gd name="T60" fmla="*/ 2147483647 w 1581"/>
              <a:gd name="T61" fmla="*/ 2147483647 h 853"/>
              <a:gd name="T62" fmla="*/ 2147483647 w 1581"/>
              <a:gd name="T63" fmla="*/ 2147483647 h 853"/>
              <a:gd name="T64" fmla="*/ 2147483647 w 1581"/>
              <a:gd name="T65" fmla="*/ 2147483647 h 853"/>
              <a:gd name="T66" fmla="*/ 2147483647 w 1581"/>
              <a:gd name="T67" fmla="*/ 2147483647 h 853"/>
              <a:gd name="T68" fmla="*/ 2147483647 w 1581"/>
              <a:gd name="T69" fmla="*/ 2147483647 h 853"/>
              <a:gd name="T70" fmla="*/ 2147483647 w 1581"/>
              <a:gd name="T71" fmla="*/ 2147483647 h 853"/>
              <a:gd name="T72" fmla="*/ 2147483647 w 1581"/>
              <a:gd name="T73" fmla="*/ 2147483647 h 853"/>
              <a:gd name="T74" fmla="*/ 2147483647 w 1581"/>
              <a:gd name="T75" fmla="*/ 2147483647 h 853"/>
              <a:gd name="T76" fmla="*/ 2147483647 w 1581"/>
              <a:gd name="T77" fmla="*/ 2147483647 h 853"/>
              <a:gd name="T78" fmla="*/ 2147483647 w 1581"/>
              <a:gd name="T79" fmla="*/ 2147483647 h 853"/>
              <a:gd name="T80" fmla="*/ 2147483647 w 1581"/>
              <a:gd name="T81" fmla="*/ 2147483647 h 853"/>
              <a:gd name="T82" fmla="*/ 2147483647 w 1581"/>
              <a:gd name="T83" fmla="*/ 2147483647 h 853"/>
              <a:gd name="T84" fmla="*/ 2147483647 w 1581"/>
              <a:gd name="T85" fmla="*/ 2147483647 h 853"/>
              <a:gd name="T86" fmla="*/ 2147483647 w 1581"/>
              <a:gd name="T87" fmla="*/ 2147483647 h 853"/>
              <a:gd name="T88" fmla="*/ 2147483647 w 1581"/>
              <a:gd name="T89" fmla="*/ 2147483647 h 853"/>
              <a:gd name="T90" fmla="*/ 2147483647 w 1581"/>
              <a:gd name="T91" fmla="*/ 2147483647 h 853"/>
              <a:gd name="T92" fmla="*/ 2147483647 w 1581"/>
              <a:gd name="T93" fmla="*/ 2147483647 h 853"/>
              <a:gd name="T94" fmla="*/ 2147483647 w 1581"/>
              <a:gd name="T95" fmla="*/ 2147483647 h 853"/>
              <a:gd name="T96" fmla="*/ 2147483647 w 1581"/>
              <a:gd name="T97" fmla="*/ 2147483647 h 853"/>
              <a:gd name="T98" fmla="*/ 2147483647 w 1581"/>
              <a:gd name="T99" fmla="*/ 2147483647 h 853"/>
              <a:gd name="T100" fmla="*/ 2147483647 w 1581"/>
              <a:gd name="T101" fmla="*/ 2147483647 h 853"/>
              <a:gd name="T102" fmla="*/ 2147483647 w 1581"/>
              <a:gd name="T103" fmla="*/ 2147483647 h 853"/>
              <a:gd name="T104" fmla="*/ 2147483647 w 1581"/>
              <a:gd name="T105" fmla="*/ 2147483647 h 8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81"/>
              <a:gd name="T160" fmla="*/ 0 h 853"/>
              <a:gd name="T161" fmla="*/ 1581 w 1581"/>
              <a:gd name="T162" fmla="*/ 853 h 8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81" h="853">
                <a:moveTo>
                  <a:pt x="156" y="91"/>
                </a:moveTo>
                <a:lnTo>
                  <a:pt x="151" y="99"/>
                </a:lnTo>
                <a:lnTo>
                  <a:pt x="146" y="108"/>
                </a:lnTo>
                <a:lnTo>
                  <a:pt x="142" y="117"/>
                </a:lnTo>
                <a:lnTo>
                  <a:pt x="136" y="125"/>
                </a:lnTo>
                <a:lnTo>
                  <a:pt x="132" y="134"/>
                </a:lnTo>
                <a:lnTo>
                  <a:pt x="127" y="143"/>
                </a:lnTo>
                <a:lnTo>
                  <a:pt x="123" y="152"/>
                </a:lnTo>
                <a:lnTo>
                  <a:pt x="118" y="161"/>
                </a:lnTo>
                <a:lnTo>
                  <a:pt x="141" y="149"/>
                </a:lnTo>
                <a:lnTo>
                  <a:pt x="164" y="139"/>
                </a:lnTo>
                <a:lnTo>
                  <a:pt x="188" y="129"/>
                </a:lnTo>
                <a:lnTo>
                  <a:pt x="212" y="119"/>
                </a:lnTo>
                <a:lnTo>
                  <a:pt x="238" y="110"/>
                </a:lnTo>
                <a:lnTo>
                  <a:pt x="264" y="101"/>
                </a:lnTo>
                <a:lnTo>
                  <a:pt x="291" y="93"/>
                </a:lnTo>
                <a:lnTo>
                  <a:pt x="318" y="86"/>
                </a:lnTo>
                <a:lnTo>
                  <a:pt x="345" y="79"/>
                </a:lnTo>
                <a:lnTo>
                  <a:pt x="373" y="72"/>
                </a:lnTo>
                <a:lnTo>
                  <a:pt x="401" y="67"/>
                </a:lnTo>
                <a:lnTo>
                  <a:pt x="431" y="61"/>
                </a:lnTo>
                <a:lnTo>
                  <a:pt x="461" y="56"/>
                </a:lnTo>
                <a:lnTo>
                  <a:pt x="490" y="52"/>
                </a:lnTo>
                <a:lnTo>
                  <a:pt x="520" y="48"/>
                </a:lnTo>
                <a:lnTo>
                  <a:pt x="550" y="45"/>
                </a:lnTo>
                <a:lnTo>
                  <a:pt x="581" y="43"/>
                </a:lnTo>
                <a:lnTo>
                  <a:pt x="611" y="41"/>
                </a:lnTo>
                <a:lnTo>
                  <a:pt x="642" y="40"/>
                </a:lnTo>
                <a:lnTo>
                  <a:pt x="673" y="39"/>
                </a:lnTo>
                <a:lnTo>
                  <a:pt x="703" y="39"/>
                </a:lnTo>
                <a:lnTo>
                  <a:pt x="735" y="39"/>
                </a:lnTo>
                <a:lnTo>
                  <a:pt x="766" y="40"/>
                </a:lnTo>
                <a:lnTo>
                  <a:pt x="797" y="41"/>
                </a:lnTo>
                <a:lnTo>
                  <a:pt x="828" y="44"/>
                </a:lnTo>
                <a:lnTo>
                  <a:pt x="859" y="46"/>
                </a:lnTo>
                <a:lnTo>
                  <a:pt x="889" y="49"/>
                </a:lnTo>
                <a:lnTo>
                  <a:pt x="920" y="53"/>
                </a:lnTo>
                <a:lnTo>
                  <a:pt x="950" y="58"/>
                </a:lnTo>
                <a:lnTo>
                  <a:pt x="981" y="63"/>
                </a:lnTo>
                <a:lnTo>
                  <a:pt x="1011" y="69"/>
                </a:lnTo>
                <a:lnTo>
                  <a:pt x="1040" y="75"/>
                </a:lnTo>
                <a:lnTo>
                  <a:pt x="1069" y="82"/>
                </a:lnTo>
                <a:lnTo>
                  <a:pt x="1097" y="90"/>
                </a:lnTo>
                <a:lnTo>
                  <a:pt x="1125" y="98"/>
                </a:lnTo>
                <a:lnTo>
                  <a:pt x="1151" y="106"/>
                </a:lnTo>
                <a:lnTo>
                  <a:pt x="1177" y="115"/>
                </a:lnTo>
                <a:lnTo>
                  <a:pt x="1202" y="124"/>
                </a:lnTo>
                <a:lnTo>
                  <a:pt x="1226" y="134"/>
                </a:lnTo>
                <a:lnTo>
                  <a:pt x="1249" y="144"/>
                </a:lnTo>
                <a:lnTo>
                  <a:pt x="1271" y="155"/>
                </a:lnTo>
                <a:lnTo>
                  <a:pt x="1292" y="166"/>
                </a:lnTo>
                <a:lnTo>
                  <a:pt x="1314" y="178"/>
                </a:lnTo>
                <a:lnTo>
                  <a:pt x="1333" y="189"/>
                </a:lnTo>
                <a:lnTo>
                  <a:pt x="1352" y="201"/>
                </a:lnTo>
                <a:lnTo>
                  <a:pt x="1368" y="213"/>
                </a:lnTo>
                <a:lnTo>
                  <a:pt x="1385" y="226"/>
                </a:lnTo>
                <a:lnTo>
                  <a:pt x="1400" y="239"/>
                </a:lnTo>
                <a:lnTo>
                  <a:pt x="1415" y="253"/>
                </a:lnTo>
                <a:lnTo>
                  <a:pt x="1428" y="266"/>
                </a:lnTo>
                <a:lnTo>
                  <a:pt x="1440" y="280"/>
                </a:lnTo>
                <a:lnTo>
                  <a:pt x="1452" y="294"/>
                </a:lnTo>
                <a:lnTo>
                  <a:pt x="1461" y="308"/>
                </a:lnTo>
                <a:lnTo>
                  <a:pt x="1470" y="322"/>
                </a:lnTo>
                <a:lnTo>
                  <a:pt x="1478" y="337"/>
                </a:lnTo>
                <a:lnTo>
                  <a:pt x="1485" y="352"/>
                </a:lnTo>
                <a:lnTo>
                  <a:pt x="1490" y="367"/>
                </a:lnTo>
                <a:lnTo>
                  <a:pt x="1494" y="382"/>
                </a:lnTo>
                <a:lnTo>
                  <a:pt x="1497" y="397"/>
                </a:lnTo>
                <a:lnTo>
                  <a:pt x="1499" y="412"/>
                </a:lnTo>
                <a:lnTo>
                  <a:pt x="1499" y="428"/>
                </a:lnTo>
                <a:lnTo>
                  <a:pt x="1498" y="443"/>
                </a:lnTo>
                <a:lnTo>
                  <a:pt x="1496" y="459"/>
                </a:lnTo>
                <a:lnTo>
                  <a:pt x="1493" y="474"/>
                </a:lnTo>
                <a:lnTo>
                  <a:pt x="1483" y="505"/>
                </a:lnTo>
                <a:lnTo>
                  <a:pt x="1467" y="535"/>
                </a:lnTo>
                <a:lnTo>
                  <a:pt x="1447" y="564"/>
                </a:lnTo>
                <a:lnTo>
                  <a:pt x="1422" y="592"/>
                </a:lnTo>
                <a:lnTo>
                  <a:pt x="1393" y="619"/>
                </a:lnTo>
                <a:lnTo>
                  <a:pt x="1360" y="645"/>
                </a:lnTo>
                <a:lnTo>
                  <a:pt x="1323" y="669"/>
                </a:lnTo>
                <a:lnTo>
                  <a:pt x="1282" y="691"/>
                </a:lnTo>
                <a:lnTo>
                  <a:pt x="1239" y="712"/>
                </a:lnTo>
                <a:lnTo>
                  <a:pt x="1191" y="731"/>
                </a:lnTo>
                <a:lnTo>
                  <a:pt x="1140" y="749"/>
                </a:lnTo>
                <a:lnTo>
                  <a:pt x="1087" y="765"/>
                </a:lnTo>
                <a:lnTo>
                  <a:pt x="1031" y="778"/>
                </a:lnTo>
                <a:lnTo>
                  <a:pt x="973" y="790"/>
                </a:lnTo>
                <a:lnTo>
                  <a:pt x="911" y="799"/>
                </a:lnTo>
                <a:lnTo>
                  <a:pt x="849" y="806"/>
                </a:lnTo>
                <a:lnTo>
                  <a:pt x="817" y="809"/>
                </a:lnTo>
                <a:lnTo>
                  <a:pt x="786" y="811"/>
                </a:lnTo>
                <a:lnTo>
                  <a:pt x="754" y="812"/>
                </a:lnTo>
                <a:lnTo>
                  <a:pt x="721" y="813"/>
                </a:lnTo>
                <a:lnTo>
                  <a:pt x="690" y="813"/>
                </a:lnTo>
                <a:lnTo>
                  <a:pt x="659" y="812"/>
                </a:lnTo>
                <a:lnTo>
                  <a:pt x="627" y="811"/>
                </a:lnTo>
                <a:lnTo>
                  <a:pt x="597" y="810"/>
                </a:lnTo>
                <a:lnTo>
                  <a:pt x="565" y="807"/>
                </a:lnTo>
                <a:lnTo>
                  <a:pt x="534" y="805"/>
                </a:lnTo>
                <a:lnTo>
                  <a:pt x="505" y="801"/>
                </a:lnTo>
                <a:lnTo>
                  <a:pt x="475" y="797"/>
                </a:lnTo>
                <a:lnTo>
                  <a:pt x="446" y="793"/>
                </a:lnTo>
                <a:lnTo>
                  <a:pt x="416" y="788"/>
                </a:lnTo>
                <a:lnTo>
                  <a:pt x="388" y="782"/>
                </a:lnTo>
                <a:lnTo>
                  <a:pt x="359" y="776"/>
                </a:lnTo>
                <a:lnTo>
                  <a:pt x="332" y="769"/>
                </a:lnTo>
                <a:lnTo>
                  <a:pt x="304" y="762"/>
                </a:lnTo>
                <a:lnTo>
                  <a:pt x="278" y="754"/>
                </a:lnTo>
                <a:lnTo>
                  <a:pt x="253" y="746"/>
                </a:lnTo>
                <a:lnTo>
                  <a:pt x="227" y="738"/>
                </a:lnTo>
                <a:lnTo>
                  <a:pt x="203" y="729"/>
                </a:lnTo>
                <a:lnTo>
                  <a:pt x="179" y="719"/>
                </a:lnTo>
                <a:lnTo>
                  <a:pt x="155" y="709"/>
                </a:lnTo>
                <a:lnTo>
                  <a:pt x="133" y="699"/>
                </a:lnTo>
                <a:lnTo>
                  <a:pt x="111" y="687"/>
                </a:lnTo>
                <a:lnTo>
                  <a:pt x="91" y="676"/>
                </a:lnTo>
                <a:lnTo>
                  <a:pt x="71" y="664"/>
                </a:lnTo>
                <a:lnTo>
                  <a:pt x="52" y="652"/>
                </a:lnTo>
                <a:lnTo>
                  <a:pt x="34" y="640"/>
                </a:lnTo>
                <a:lnTo>
                  <a:pt x="17" y="627"/>
                </a:lnTo>
                <a:lnTo>
                  <a:pt x="1" y="613"/>
                </a:lnTo>
                <a:lnTo>
                  <a:pt x="1" y="619"/>
                </a:lnTo>
                <a:lnTo>
                  <a:pt x="0" y="625"/>
                </a:lnTo>
                <a:lnTo>
                  <a:pt x="0" y="631"/>
                </a:lnTo>
                <a:lnTo>
                  <a:pt x="0" y="636"/>
                </a:lnTo>
                <a:lnTo>
                  <a:pt x="0" y="642"/>
                </a:lnTo>
                <a:lnTo>
                  <a:pt x="0" y="648"/>
                </a:lnTo>
                <a:lnTo>
                  <a:pt x="0" y="654"/>
                </a:lnTo>
                <a:lnTo>
                  <a:pt x="0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9"/>
                </a:lnTo>
                <a:lnTo>
                  <a:pt x="0" y="671"/>
                </a:lnTo>
                <a:lnTo>
                  <a:pt x="0" y="674"/>
                </a:lnTo>
                <a:lnTo>
                  <a:pt x="0" y="677"/>
                </a:lnTo>
                <a:lnTo>
                  <a:pt x="0" y="680"/>
                </a:lnTo>
                <a:lnTo>
                  <a:pt x="0" y="683"/>
                </a:lnTo>
                <a:lnTo>
                  <a:pt x="20" y="696"/>
                </a:lnTo>
                <a:lnTo>
                  <a:pt x="42" y="708"/>
                </a:lnTo>
                <a:lnTo>
                  <a:pt x="64" y="720"/>
                </a:lnTo>
                <a:lnTo>
                  <a:pt x="87" y="731"/>
                </a:lnTo>
                <a:lnTo>
                  <a:pt x="111" y="742"/>
                </a:lnTo>
                <a:lnTo>
                  <a:pt x="135" y="752"/>
                </a:lnTo>
                <a:lnTo>
                  <a:pt x="161" y="762"/>
                </a:lnTo>
                <a:lnTo>
                  <a:pt x="186" y="771"/>
                </a:lnTo>
                <a:lnTo>
                  <a:pt x="212" y="781"/>
                </a:lnTo>
                <a:lnTo>
                  <a:pt x="240" y="789"/>
                </a:lnTo>
                <a:lnTo>
                  <a:pt x="267" y="797"/>
                </a:lnTo>
                <a:lnTo>
                  <a:pt x="296" y="804"/>
                </a:lnTo>
                <a:lnTo>
                  <a:pt x="324" y="811"/>
                </a:lnTo>
                <a:lnTo>
                  <a:pt x="354" y="817"/>
                </a:lnTo>
                <a:lnTo>
                  <a:pt x="383" y="823"/>
                </a:lnTo>
                <a:lnTo>
                  <a:pt x="413" y="829"/>
                </a:lnTo>
                <a:lnTo>
                  <a:pt x="444" y="833"/>
                </a:lnTo>
                <a:lnTo>
                  <a:pt x="474" y="837"/>
                </a:lnTo>
                <a:lnTo>
                  <a:pt x="506" y="841"/>
                </a:lnTo>
                <a:lnTo>
                  <a:pt x="537" y="844"/>
                </a:lnTo>
                <a:lnTo>
                  <a:pt x="568" y="847"/>
                </a:lnTo>
                <a:lnTo>
                  <a:pt x="601" y="849"/>
                </a:lnTo>
                <a:lnTo>
                  <a:pt x="633" y="851"/>
                </a:lnTo>
                <a:lnTo>
                  <a:pt x="665" y="851"/>
                </a:lnTo>
                <a:lnTo>
                  <a:pt x="697" y="852"/>
                </a:lnTo>
                <a:lnTo>
                  <a:pt x="730" y="851"/>
                </a:lnTo>
                <a:lnTo>
                  <a:pt x="762" y="851"/>
                </a:lnTo>
                <a:lnTo>
                  <a:pt x="795" y="849"/>
                </a:lnTo>
                <a:lnTo>
                  <a:pt x="828" y="847"/>
                </a:lnTo>
                <a:lnTo>
                  <a:pt x="860" y="844"/>
                </a:lnTo>
                <a:lnTo>
                  <a:pt x="892" y="841"/>
                </a:lnTo>
                <a:lnTo>
                  <a:pt x="925" y="837"/>
                </a:lnTo>
                <a:lnTo>
                  <a:pt x="957" y="833"/>
                </a:lnTo>
                <a:lnTo>
                  <a:pt x="988" y="828"/>
                </a:lnTo>
                <a:lnTo>
                  <a:pt x="1020" y="823"/>
                </a:lnTo>
                <a:lnTo>
                  <a:pt x="1050" y="816"/>
                </a:lnTo>
                <a:lnTo>
                  <a:pt x="1080" y="810"/>
                </a:lnTo>
                <a:lnTo>
                  <a:pt x="1109" y="803"/>
                </a:lnTo>
                <a:lnTo>
                  <a:pt x="1137" y="795"/>
                </a:lnTo>
                <a:lnTo>
                  <a:pt x="1166" y="787"/>
                </a:lnTo>
                <a:lnTo>
                  <a:pt x="1192" y="779"/>
                </a:lnTo>
                <a:lnTo>
                  <a:pt x="1219" y="770"/>
                </a:lnTo>
                <a:lnTo>
                  <a:pt x="1244" y="761"/>
                </a:lnTo>
                <a:lnTo>
                  <a:pt x="1269" y="750"/>
                </a:lnTo>
                <a:lnTo>
                  <a:pt x="1294" y="740"/>
                </a:lnTo>
                <a:lnTo>
                  <a:pt x="1317" y="729"/>
                </a:lnTo>
                <a:lnTo>
                  <a:pt x="1339" y="719"/>
                </a:lnTo>
                <a:lnTo>
                  <a:pt x="1361" y="707"/>
                </a:lnTo>
                <a:lnTo>
                  <a:pt x="1381" y="695"/>
                </a:lnTo>
                <a:lnTo>
                  <a:pt x="1401" y="683"/>
                </a:lnTo>
                <a:lnTo>
                  <a:pt x="1420" y="671"/>
                </a:lnTo>
                <a:lnTo>
                  <a:pt x="1438" y="658"/>
                </a:lnTo>
                <a:lnTo>
                  <a:pt x="1455" y="645"/>
                </a:lnTo>
                <a:lnTo>
                  <a:pt x="1471" y="631"/>
                </a:lnTo>
                <a:lnTo>
                  <a:pt x="1486" y="617"/>
                </a:lnTo>
                <a:lnTo>
                  <a:pt x="1500" y="603"/>
                </a:lnTo>
                <a:lnTo>
                  <a:pt x="1513" y="588"/>
                </a:lnTo>
                <a:lnTo>
                  <a:pt x="1525" y="574"/>
                </a:lnTo>
                <a:lnTo>
                  <a:pt x="1535" y="559"/>
                </a:lnTo>
                <a:lnTo>
                  <a:pt x="1545" y="544"/>
                </a:lnTo>
                <a:lnTo>
                  <a:pt x="1553" y="528"/>
                </a:lnTo>
                <a:lnTo>
                  <a:pt x="1561" y="513"/>
                </a:lnTo>
                <a:lnTo>
                  <a:pt x="1567" y="497"/>
                </a:lnTo>
                <a:lnTo>
                  <a:pt x="1572" y="481"/>
                </a:lnTo>
                <a:lnTo>
                  <a:pt x="1576" y="465"/>
                </a:lnTo>
                <a:lnTo>
                  <a:pt x="1579" y="449"/>
                </a:lnTo>
                <a:lnTo>
                  <a:pt x="1580" y="433"/>
                </a:lnTo>
                <a:lnTo>
                  <a:pt x="1580" y="417"/>
                </a:lnTo>
                <a:lnTo>
                  <a:pt x="1579" y="401"/>
                </a:lnTo>
                <a:lnTo>
                  <a:pt x="1575" y="385"/>
                </a:lnTo>
                <a:lnTo>
                  <a:pt x="1572" y="370"/>
                </a:lnTo>
                <a:lnTo>
                  <a:pt x="1567" y="354"/>
                </a:lnTo>
                <a:lnTo>
                  <a:pt x="1562" y="339"/>
                </a:lnTo>
                <a:lnTo>
                  <a:pt x="1554" y="323"/>
                </a:lnTo>
                <a:lnTo>
                  <a:pt x="1546" y="309"/>
                </a:lnTo>
                <a:lnTo>
                  <a:pt x="1536" y="294"/>
                </a:lnTo>
                <a:lnTo>
                  <a:pt x="1526" y="279"/>
                </a:lnTo>
                <a:lnTo>
                  <a:pt x="1514" y="265"/>
                </a:lnTo>
                <a:lnTo>
                  <a:pt x="1502" y="250"/>
                </a:lnTo>
                <a:lnTo>
                  <a:pt x="1488" y="236"/>
                </a:lnTo>
                <a:lnTo>
                  <a:pt x="1473" y="223"/>
                </a:lnTo>
                <a:lnTo>
                  <a:pt x="1457" y="209"/>
                </a:lnTo>
                <a:lnTo>
                  <a:pt x="1440" y="196"/>
                </a:lnTo>
                <a:lnTo>
                  <a:pt x="1422" y="183"/>
                </a:lnTo>
                <a:lnTo>
                  <a:pt x="1404" y="170"/>
                </a:lnTo>
                <a:lnTo>
                  <a:pt x="1384" y="158"/>
                </a:lnTo>
                <a:lnTo>
                  <a:pt x="1363" y="146"/>
                </a:lnTo>
                <a:lnTo>
                  <a:pt x="1342" y="134"/>
                </a:lnTo>
                <a:lnTo>
                  <a:pt x="1319" y="123"/>
                </a:lnTo>
                <a:lnTo>
                  <a:pt x="1296" y="112"/>
                </a:lnTo>
                <a:lnTo>
                  <a:pt x="1271" y="102"/>
                </a:lnTo>
                <a:lnTo>
                  <a:pt x="1246" y="92"/>
                </a:lnTo>
                <a:lnTo>
                  <a:pt x="1220" y="82"/>
                </a:lnTo>
                <a:lnTo>
                  <a:pt x="1193" y="73"/>
                </a:lnTo>
                <a:lnTo>
                  <a:pt x="1165" y="64"/>
                </a:lnTo>
                <a:lnTo>
                  <a:pt x="1136" y="56"/>
                </a:lnTo>
                <a:lnTo>
                  <a:pt x="1107" y="48"/>
                </a:lnTo>
                <a:lnTo>
                  <a:pt x="1077" y="41"/>
                </a:lnTo>
                <a:lnTo>
                  <a:pt x="1048" y="34"/>
                </a:lnTo>
                <a:lnTo>
                  <a:pt x="1017" y="28"/>
                </a:lnTo>
                <a:lnTo>
                  <a:pt x="986" y="23"/>
                </a:lnTo>
                <a:lnTo>
                  <a:pt x="956" y="18"/>
                </a:lnTo>
                <a:lnTo>
                  <a:pt x="924" y="13"/>
                </a:lnTo>
                <a:lnTo>
                  <a:pt x="892" y="10"/>
                </a:lnTo>
                <a:lnTo>
                  <a:pt x="861" y="7"/>
                </a:lnTo>
                <a:lnTo>
                  <a:pt x="829" y="4"/>
                </a:lnTo>
                <a:lnTo>
                  <a:pt x="797" y="2"/>
                </a:lnTo>
                <a:lnTo>
                  <a:pt x="766" y="1"/>
                </a:lnTo>
                <a:lnTo>
                  <a:pt x="733" y="0"/>
                </a:lnTo>
                <a:lnTo>
                  <a:pt x="701" y="0"/>
                </a:lnTo>
                <a:lnTo>
                  <a:pt x="669" y="0"/>
                </a:lnTo>
                <a:lnTo>
                  <a:pt x="637" y="1"/>
                </a:lnTo>
                <a:lnTo>
                  <a:pt x="605" y="2"/>
                </a:lnTo>
                <a:lnTo>
                  <a:pt x="573" y="4"/>
                </a:lnTo>
                <a:lnTo>
                  <a:pt x="541" y="7"/>
                </a:lnTo>
                <a:lnTo>
                  <a:pt x="510" y="10"/>
                </a:lnTo>
                <a:lnTo>
                  <a:pt x="478" y="13"/>
                </a:lnTo>
                <a:lnTo>
                  <a:pt x="447" y="18"/>
                </a:lnTo>
                <a:lnTo>
                  <a:pt x="416" y="23"/>
                </a:lnTo>
                <a:lnTo>
                  <a:pt x="386" y="28"/>
                </a:lnTo>
                <a:lnTo>
                  <a:pt x="356" y="34"/>
                </a:lnTo>
                <a:lnTo>
                  <a:pt x="325" y="40"/>
                </a:lnTo>
                <a:lnTo>
                  <a:pt x="297" y="47"/>
                </a:lnTo>
                <a:lnTo>
                  <a:pt x="267" y="55"/>
                </a:lnTo>
                <a:lnTo>
                  <a:pt x="239" y="63"/>
                </a:lnTo>
                <a:lnTo>
                  <a:pt x="211" y="72"/>
                </a:lnTo>
                <a:lnTo>
                  <a:pt x="183" y="81"/>
                </a:lnTo>
                <a:lnTo>
                  <a:pt x="156" y="91"/>
                </a:lnTo>
              </a:path>
            </a:pathLst>
          </a:custGeom>
          <a:solidFill>
            <a:srgbClr val="FF7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0" name="Freeform 54"/>
          <p:cNvSpPr>
            <a:spLocks/>
          </p:cNvSpPr>
          <p:nvPr/>
        </p:nvSpPr>
        <p:spPr bwMode="auto">
          <a:xfrm>
            <a:off x="4676775" y="2905125"/>
            <a:ext cx="2379663" cy="1230313"/>
          </a:xfrm>
          <a:custGeom>
            <a:avLst/>
            <a:gdLst>
              <a:gd name="T0" fmla="*/ 2147483647 w 1499"/>
              <a:gd name="T1" fmla="*/ 2147483647 h 775"/>
              <a:gd name="T2" fmla="*/ 2147483647 w 1499"/>
              <a:gd name="T3" fmla="*/ 2147483647 h 775"/>
              <a:gd name="T4" fmla="*/ 2147483647 w 1499"/>
              <a:gd name="T5" fmla="*/ 2147483647 h 775"/>
              <a:gd name="T6" fmla="*/ 2147483647 w 1499"/>
              <a:gd name="T7" fmla="*/ 2147483647 h 775"/>
              <a:gd name="T8" fmla="*/ 2147483647 w 1499"/>
              <a:gd name="T9" fmla="*/ 2147483647 h 775"/>
              <a:gd name="T10" fmla="*/ 2147483647 w 1499"/>
              <a:gd name="T11" fmla="*/ 2147483647 h 775"/>
              <a:gd name="T12" fmla="*/ 2147483647 w 1499"/>
              <a:gd name="T13" fmla="*/ 2147483647 h 775"/>
              <a:gd name="T14" fmla="*/ 2147483647 w 1499"/>
              <a:gd name="T15" fmla="*/ 2147483647 h 775"/>
              <a:gd name="T16" fmla="*/ 2147483647 w 1499"/>
              <a:gd name="T17" fmla="*/ 2147483647 h 775"/>
              <a:gd name="T18" fmla="*/ 2147483647 w 1499"/>
              <a:gd name="T19" fmla="*/ 2147483647 h 775"/>
              <a:gd name="T20" fmla="*/ 2147483647 w 1499"/>
              <a:gd name="T21" fmla="*/ 2147483647 h 775"/>
              <a:gd name="T22" fmla="*/ 2147483647 w 1499"/>
              <a:gd name="T23" fmla="*/ 2147483647 h 775"/>
              <a:gd name="T24" fmla="*/ 2147483647 w 1499"/>
              <a:gd name="T25" fmla="*/ 2147483647 h 775"/>
              <a:gd name="T26" fmla="*/ 2147483647 w 1499"/>
              <a:gd name="T27" fmla="*/ 2147483647 h 775"/>
              <a:gd name="T28" fmla="*/ 2147483647 w 1499"/>
              <a:gd name="T29" fmla="*/ 2147483647 h 775"/>
              <a:gd name="T30" fmla="*/ 2147483647 w 1499"/>
              <a:gd name="T31" fmla="*/ 2147483647 h 775"/>
              <a:gd name="T32" fmla="*/ 2147483647 w 1499"/>
              <a:gd name="T33" fmla="*/ 2147483647 h 775"/>
              <a:gd name="T34" fmla="*/ 2147483647 w 1499"/>
              <a:gd name="T35" fmla="*/ 2147483647 h 775"/>
              <a:gd name="T36" fmla="*/ 2147483647 w 1499"/>
              <a:gd name="T37" fmla="*/ 2147483647 h 775"/>
              <a:gd name="T38" fmla="*/ 2147483647 w 1499"/>
              <a:gd name="T39" fmla="*/ 2147483647 h 775"/>
              <a:gd name="T40" fmla="*/ 2147483647 w 1499"/>
              <a:gd name="T41" fmla="*/ 2147483647 h 775"/>
              <a:gd name="T42" fmla="*/ 2147483647 w 1499"/>
              <a:gd name="T43" fmla="*/ 2147483647 h 775"/>
              <a:gd name="T44" fmla="*/ 2147483647 w 1499"/>
              <a:gd name="T45" fmla="*/ 2147483647 h 775"/>
              <a:gd name="T46" fmla="*/ 2147483647 w 1499"/>
              <a:gd name="T47" fmla="*/ 2147483647 h 775"/>
              <a:gd name="T48" fmla="*/ 2147483647 w 1499"/>
              <a:gd name="T49" fmla="*/ 2147483647 h 775"/>
              <a:gd name="T50" fmla="*/ 2147483647 w 1499"/>
              <a:gd name="T51" fmla="*/ 2147483647 h 775"/>
              <a:gd name="T52" fmla="*/ 2147483647 w 1499"/>
              <a:gd name="T53" fmla="*/ 2147483647 h 775"/>
              <a:gd name="T54" fmla="*/ 2147483647 w 1499"/>
              <a:gd name="T55" fmla="*/ 2147483647 h 775"/>
              <a:gd name="T56" fmla="*/ 0 w 1499"/>
              <a:gd name="T57" fmla="*/ 2147483647 h 775"/>
              <a:gd name="T58" fmla="*/ 2147483647 w 1499"/>
              <a:gd name="T59" fmla="*/ 2147483647 h 775"/>
              <a:gd name="T60" fmla="*/ 2147483647 w 1499"/>
              <a:gd name="T61" fmla="*/ 2147483647 h 775"/>
              <a:gd name="T62" fmla="*/ 2147483647 w 1499"/>
              <a:gd name="T63" fmla="*/ 2147483647 h 775"/>
              <a:gd name="T64" fmla="*/ 2147483647 w 1499"/>
              <a:gd name="T65" fmla="*/ 2147483647 h 775"/>
              <a:gd name="T66" fmla="*/ 2147483647 w 1499"/>
              <a:gd name="T67" fmla="*/ 2147483647 h 775"/>
              <a:gd name="T68" fmla="*/ 2147483647 w 1499"/>
              <a:gd name="T69" fmla="*/ 2147483647 h 775"/>
              <a:gd name="T70" fmla="*/ 2147483647 w 1499"/>
              <a:gd name="T71" fmla="*/ 2147483647 h 775"/>
              <a:gd name="T72" fmla="*/ 2147483647 w 1499"/>
              <a:gd name="T73" fmla="*/ 2147483647 h 775"/>
              <a:gd name="T74" fmla="*/ 2147483647 w 1499"/>
              <a:gd name="T75" fmla="*/ 2147483647 h 775"/>
              <a:gd name="T76" fmla="*/ 2147483647 w 1499"/>
              <a:gd name="T77" fmla="*/ 2147483647 h 775"/>
              <a:gd name="T78" fmla="*/ 2147483647 w 1499"/>
              <a:gd name="T79" fmla="*/ 2147483647 h 775"/>
              <a:gd name="T80" fmla="*/ 2147483647 w 1499"/>
              <a:gd name="T81" fmla="*/ 2147483647 h 775"/>
              <a:gd name="T82" fmla="*/ 2147483647 w 1499"/>
              <a:gd name="T83" fmla="*/ 2147483647 h 775"/>
              <a:gd name="T84" fmla="*/ 2147483647 w 1499"/>
              <a:gd name="T85" fmla="*/ 2147483647 h 775"/>
              <a:gd name="T86" fmla="*/ 2147483647 w 1499"/>
              <a:gd name="T87" fmla="*/ 2147483647 h 775"/>
              <a:gd name="T88" fmla="*/ 2147483647 w 1499"/>
              <a:gd name="T89" fmla="*/ 2147483647 h 775"/>
              <a:gd name="T90" fmla="*/ 2147483647 w 1499"/>
              <a:gd name="T91" fmla="*/ 2147483647 h 775"/>
              <a:gd name="T92" fmla="*/ 2147483647 w 1499"/>
              <a:gd name="T93" fmla="*/ 0 h 775"/>
              <a:gd name="T94" fmla="*/ 2147483647 w 1499"/>
              <a:gd name="T95" fmla="*/ 2147483647 h 775"/>
              <a:gd name="T96" fmla="*/ 2147483647 w 1499"/>
              <a:gd name="T97" fmla="*/ 2147483647 h 775"/>
              <a:gd name="T98" fmla="*/ 2147483647 w 1499"/>
              <a:gd name="T99" fmla="*/ 2147483647 h 775"/>
              <a:gd name="T100" fmla="*/ 2147483647 w 1499"/>
              <a:gd name="T101" fmla="*/ 2147483647 h 7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9"/>
              <a:gd name="T154" fmla="*/ 0 h 775"/>
              <a:gd name="T155" fmla="*/ 1499 w 1499"/>
              <a:gd name="T156" fmla="*/ 775 h 7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9" h="775">
                <a:moveTo>
                  <a:pt x="117" y="122"/>
                </a:moveTo>
                <a:lnTo>
                  <a:pt x="114" y="127"/>
                </a:lnTo>
                <a:lnTo>
                  <a:pt x="112" y="133"/>
                </a:lnTo>
                <a:lnTo>
                  <a:pt x="109" y="139"/>
                </a:lnTo>
                <a:lnTo>
                  <a:pt x="107" y="144"/>
                </a:lnTo>
                <a:lnTo>
                  <a:pt x="104" y="150"/>
                </a:lnTo>
                <a:lnTo>
                  <a:pt x="102" y="155"/>
                </a:lnTo>
                <a:lnTo>
                  <a:pt x="98" y="161"/>
                </a:lnTo>
                <a:lnTo>
                  <a:pt x="96" y="167"/>
                </a:lnTo>
                <a:lnTo>
                  <a:pt x="93" y="173"/>
                </a:lnTo>
                <a:lnTo>
                  <a:pt x="91" y="178"/>
                </a:lnTo>
                <a:lnTo>
                  <a:pt x="89" y="184"/>
                </a:lnTo>
                <a:lnTo>
                  <a:pt x="86" y="190"/>
                </a:lnTo>
                <a:lnTo>
                  <a:pt x="84" y="196"/>
                </a:lnTo>
                <a:lnTo>
                  <a:pt x="82" y="202"/>
                </a:lnTo>
                <a:lnTo>
                  <a:pt x="78" y="208"/>
                </a:lnTo>
                <a:lnTo>
                  <a:pt x="76" y="213"/>
                </a:lnTo>
                <a:lnTo>
                  <a:pt x="92" y="200"/>
                </a:lnTo>
                <a:lnTo>
                  <a:pt x="110" y="187"/>
                </a:lnTo>
                <a:lnTo>
                  <a:pt x="128" y="175"/>
                </a:lnTo>
                <a:lnTo>
                  <a:pt x="147" y="164"/>
                </a:lnTo>
                <a:lnTo>
                  <a:pt x="167" y="152"/>
                </a:lnTo>
                <a:lnTo>
                  <a:pt x="188" y="141"/>
                </a:lnTo>
                <a:lnTo>
                  <a:pt x="210" y="131"/>
                </a:lnTo>
                <a:lnTo>
                  <a:pt x="234" y="121"/>
                </a:lnTo>
                <a:lnTo>
                  <a:pt x="257" y="112"/>
                </a:lnTo>
                <a:lnTo>
                  <a:pt x="281" y="103"/>
                </a:lnTo>
                <a:lnTo>
                  <a:pt x="306" y="95"/>
                </a:lnTo>
                <a:lnTo>
                  <a:pt x="332" y="87"/>
                </a:lnTo>
                <a:lnTo>
                  <a:pt x="358" y="80"/>
                </a:lnTo>
                <a:lnTo>
                  <a:pt x="386" y="73"/>
                </a:lnTo>
                <a:lnTo>
                  <a:pt x="413" y="67"/>
                </a:lnTo>
                <a:lnTo>
                  <a:pt x="441" y="61"/>
                </a:lnTo>
                <a:lnTo>
                  <a:pt x="469" y="57"/>
                </a:lnTo>
                <a:lnTo>
                  <a:pt x="499" y="52"/>
                </a:lnTo>
                <a:lnTo>
                  <a:pt x="527" y="49"/>
                </a:lnTo>
                <a:lnTo>
                  <a:pt x="557" y="46"/>
                </a:lnTo>
                <a:lnTo>
                  <a:pt x="587" y="42"/>
                </a:lnTo>
                <a:lnTo>
                  <a:pt x="617" y="40"/>
                </a:lnTo>
                <a:lnTo>
                  <a:pt x="647" y="39"/>
                </a:lnTo>
                <a:lnTo>
                  <a:pt x="678" y="38"/>
                </a:lnTo>
                <a:lnTo>
                  <a:pt x="709" y="38"/>
                </a:lnTo>
                <a:lnTo>
                  <a:pt x="739" y="39"/>
                </a:lnTo>
                <a:lnTo>
                  <a:pt x="770" y="40"/>
                </a:lnTo>
                <a:lnTo>
                  <a:pt x="802" y="42"/>
                </a:lnTo>
                <a:lnTo>
                  <a:pt x="832" y="45"/>
                </a:lnTo>
                <a:lnTo>
                  <a:pt x="863" y="48"/>
                </a:lnTo>
                <a:lnTo>
                  <a:pt x="893" y="51"/>
                </a:lnTo>
                <a:lnTo>
                  <a:pt x="924" y="56"/>
                </a:lnTo>
                <a:lnTo>
                  <a:pt x="955" y="61"/>
                </a:lnTo>
                <a:lnTo>
                  <a:pt x="984" y="66"/>
                </a:lnTo>
                <a:lnTo>
                  <a:pt x="1013" y="73"/>
                </a:lnTo>
                <a:lnTo>
                  <a:pt x="1040" y="80"/>
                </a:lnTo>
                <a:lnTo>
                  <a:pt x="1068" y="87"/>
                </a:lnTo>
                <a:lnTo>
                  <a:pt x="1094" y="96"/>
                </a:lnTo>
                <a:lnTo>
                  <a:pt x="1119" y="104"/>
                </a:lnTo>
                <a:lnTo>
                  <a:pt x="1144" y="113"/>
                </a:lnTo>
                <a:lnTo>
                  <a:pt x="1168" y="122"/>
                </a:lnTo>
                <a:lnTo>
                  <a:pt x="1190" y="132"/>
                </a:lnTo>
                <a:lnTo>
                  <a:pt x="1212" y="143"/>
                </a:lnTo>
                <a:lnTo>
                  <a:pt x="1233" y="153"/>
                </a:lnTo>
                <a:lnTo>
                  <a:pt x="1252" y="164"/>
                </a:lnTo>
                <a:lnTo>
                  <a:pt x="1271" y="176"/>
                </a:lnTo>
                <a:lnTo>
                  <a:pt x="1289" y="188"/>
                </a:lnTo>
                <a:lnTo>
                  <a:pt x="1306" y="200"/>
                </a:lnTo>
                <a:lnTo>
                  <a:pt x="1322" y="213"/>
                </a:lnTo>
                <a:lnTo>
                  <a:pt x="1337" y="226"/>
                </a:lnTo>
                <a:lnTo>
                  <a:pt x="1350" y="239"/>
                </a:lnTo>
                <a:lnTo>
                  <a:pt x="1362" y="252"/>
                </a:lnTo>
                <a:lnTo>
                  <a:pt x="1374" y="266"/>
                </a:lnTo>
                <a:lnTo>
                  <a:pt x="1383" y="280"/>
                </a:lnTo>
                <a:lnTo>
                  <a:pt x="1392" y="294"/>
                </a:lnTo>
                <a:lnTo>
                  <a:pt x="1400" y="308"/>
                </a:lnTo>
                <a:lnTo>
                  <a:pt x="1407" y="323"/>
                </a:lnTo>
                <a:lnTo>
                  <a:pt x="1411" y="338"/>
                </a:lnTo>
                <a:lnTo>
                  <a:pt x="1415" y="353"/>
                </a:lnTo>
                <a:lnTo>
                  <a:pt x="1417" y="368"/>
                </a:lnTo>
                <a:lnTo>
                  <a:pt x="1418" y="383"/>
                </a:lnTo>
                <a:lnTo>
                  <a:pt x="1418" y="398"/>
                </a:lnTo>
                <a:lnTo>
                  <a:pt x="1416" y="414"/>
                </a:lnTo>
                <a:lnTo>
                  <a:pt x="1413" y="429"/>
                </a:lnTo>
                <a:lnTo>
                  <a:pt x="1402" y="459"/>
                </a:lnTo>
                <a:lnTo>
                  <a:pt x="1387" y="489"/>
                </a:lnTo>
                <a:lnTo>
                  <a:pt x="1365" y="518"/>
                </a:lnTo>
                <a:lnTo>
                  <a:pt x="1340" y="545"/>
                </a:lnTo>
                <a:lnTo>
                  <a:pt x="1310" y="570"/>
                </a:lnTo>
                <a:lnTo>
                  <a:pt x="1276" y="595"/>
                </a:lnTo>
                <a:lnTo>
                  <a:pt x="1238" y="617"/>
                </a:lnTo>
                <a:lnTo>
                  <a:pt x="1195" y="639"/>
                </a:lnTo>
                <a:lnTo>
                  <a:pt x="1150" y="658"/>
                </a:lnTo>
                <a:lnTo>
                  <a:pt x="1101" y="676"/>
                </a:lnTo>
                <a:lnTo>
                  <a:pt x="1049" y="691"/>
                </a:lnTo>
                <a:lnTo>
                  <a:pt x="995" y="704"/>
                </a:lnTo>
                <a:lnTo>
                  <a:pt x="938" y="715"/>
                </a:lnTo>
                <a:lnTo>
                  <a:pt x="878" y="724"/>
                </a:lnTo>
                <a:lnTo>
                  <a:pt x="816" y="730"/>
                </a:lnTo>
                <a:lnTo>
                  <a:pt x="753" y="734"/>
                </a:lnTo>
                <a:lnTo>
                  <a:pt x="721" y="735"/>
                </a:lnTo>
                <a:lnTo>
                  <a:pt x="690" y="735"/>
                </a:lnTo>
                <a:lnTo>
                  <a:pt x="658" y="734"/>
                </a:lnTo>
                <a:lnTo>
                  <a:pt x="626" y="733"/>
                </a:lnTo>
                <a:lnTo>
                  <a:pt x="596" y="731"/>
                </a:lnTo>
                <a:lnTo>
                  <a:pt x="565" y="729"/>
                </a:lnTo>
                <a:lnTo>
                  <a:pt x="534" y="726"/>
                </a:lnTo>
                <a:lnTo>
                  <a:pt x="505" y="722"/>
                </a:lnTo>
                <a:lnTo>
                  <a:pt x="475" y="718"/>
                </a:lnTo>
                <a:lnTo>
                  <a:pt x="447" y="713"/>
                </a:lnTo>
                <a:lnTo>
                  <a:pt x="418" y="707"/>
                </a:lnTo>
                <a:lnTo>
                  <a:pt x="391" y="701"/>
                </a:lnTo>
                <a:lnTo>
                  <a:pt x="363" y="695"/>
                </a:lnTo>
                <a:lnTo>
                  <a:pt x="337" y="688"/>
                </a:lnTo>
                <a:lnTo>
                  <a:pt x="312" y="680"/>
                </a:lnTo>
                <a:lnTo>
                  <a:pt x="286" y="672"/>
                </a:lnTo>
                <a:lnTo>
                  <a:pt x="262" y="663"/>
                </a:lnTo>
                <a:lnTo>
                  <a:pt x="238" y="654"/>
                </a:lnTo>
                <a:lnTo>
                  <a:pt x="216" y="644"/>
                </a:lnTo>
                <a:lnTo>
                  <a:pt x="193" y="635"/>
                </a:lnTo>
                <a:lnTo>
                  <a:pt x="172" y="624"/>
                </a:lnTo>
                <a:lnTo>
                  <a:pt x="152" y="613"/>
                </a:lnTo>
                <a:lnTo>
                  <a:pt x="132" y="602"/>
                </a:lnTo>
                <a:lnTo>
                  <a:pt x="114" y="590"/>
                </a:lnTo>
                <a:lnTo>
                  <a:pt x="97" y="578"/>
                </a:lnTo>
                <a:lnTo>
                  <a:pt x="80" y="565"/>
                </a:lnTo>
                <a:lnTo>
                  <a:pt x="66" y="552"/>
                </a:lnTo>
                <a:lnTo>
                  <a:pt x="52" y="539"/>
                </a:lnTo>
                <a:lnTo>
                  <a:pt x="39" y="525"/>
                </a:lnTo>
                <a:lnTo>
                  <a:pt x="28" y="511"/>
                </a:lnTo>
                <a:lnTo>
                  <a:pt x="17" y="497"/>
                </a:lnTo>
                <a:lnTo>
                  <a:pt x="8" y="482"/>
                </a:lnTo>
                <a:lnTo>
                  <a:pt x="7" y="488"/>
                </a:lnTo>
                <a:lnTo>
                  <a:pt x="7" y="494"/>
                </a:lnTo>
                <a:lnTo>
                  <a:pt x="6" y="499"/>
                </a:lnTo>
                <a:lnTo>
                  <a:pt x="4" y="505"/>
                </a:lnTo>
                <a:lnTo>
                  <a:pt x="4" y="511"/>
                </a:lnTo>
                <a:lnTo>
                  <a:pt x="3" y="517"/>
                </a:lnTo>
                <a:lnTo>
                  <a:pt x="3" y="522"/>
                </a:lnTo>
                <a:lnTo>
                  <a:pt x="2" y="528"/>
                </a:lnTo>
                <a:lnTo>
                  <a:pt x="2" y="534"/>
                </a:lnTo>
                <a:lnTo>
                  <a:pt x="2" y="540"/>
                </a:lnTo>
                <a:lnTo>
                  <a:pt x="1" y="545"/>
                </a:lnTo>
                <a:lnTo>
                  <a:pt x="1" y="551"/>
                </a:lnTo>
                <a:lnTo>
                  <a:pt x="1" y="557"/>
                </a:lnTo>
                <a:lnTo>
                  <a:pt x="0" y="563"/>
                </a:lnTo>
                <a:lnTo>
                  <a:pt x="0" y="569"/>
                </a:lnTo>
                <a:lnTo>
                  <a:pt x="0" y="574"/>
                </a:lnTo>
                <a:lnTo>
                  <a:pt x="16" y="588"/>
                </a:lnTo>
                <a:lnTo>
                  <a:pt x="33" y="601"/>
                </a:lnTo>
                <a:lnTo>
                  <a:pt x="51" y="613"/>
                </a:lnTo>
                <a:lnTo>
                  <a:pt x="70" y="625"/>
                </a:lnTo>
                <a:lnTo>
                  <a:pt x="90" y="637"/>
                </a:lnTo>
                <a:lnTo>
                  <a:pt x="110" y="648"/>
                </a:lnTo>
                <a:lnTo>
                  <a:pt x="132" y="660"/>
                </a:lnTo>
                <a:lnTo>
                  <a:pt x="154" y="670"/>
                </a:lnTo>
                <a:lnTo>
                  <a:pt x="178" y="680"/>
                </a:lnTo>
                <a:lnTo>
                  <a:pt x="202" y="690"/>
                </a:lnTo>
                <a:lnTo>
                  <a:pt x="226" y="699"/>
                </a:lnTo>
                <a:lnTo>
                  <a:pt x="252" y="707"/>
                </a:lnTo>
                <a:lnTo>
                  <a:pt x="277" y="715"/>
                </a:lnTo>
                <a:lnTo>
                  <a:pt x="303" y="723"/>
                </a:lnTo>
                <a:lnTo>
                  <a:pt x="331" y="730"/>
                </a:lnTo>
                <a:lnTo>
                  <a:pt x="358" y="737"/>
                </a:lnTo>
                <a:lnTo>
                  <a:pt x="387" y="743"/>
                </a:lnTo>
                <a:lnTo>
                  <a:pt x="415" y="749"/>
                </a:lnTo>
                <a:lnTo>
                  <a:pt x="445" y="754"/>
                </a:lnTo>
                <a:lnTo>
                  <a:pt x="474" y="758"/>
                </a:lnTo>
                <a:lnTo>
                  <a:pt x="504" y="762"/>
                </a:lnTo>
                <a:lnTo>
                  <a:pt x="533" y="766"/>
                </a:lnTo>
                <a:lnTo>
                  <a:pt x="564" y="768"/>
                </a:lnTo>
                <a:lnTo>
                  <a:pt x="596" y="771"/>
                </a:lnTo>
                <a:lnTo>
                  <a:pt x="626" y="772"/>
                </a:lnTo>
                <a:lnTo>
                  <a:pt x="658" y="773"/>
                </a:lnTo>
                <a:lnTo>
                  <a:pt x="689" y="774"/>
                </a:lnTo>
                <a:lnTo>
                  <a:pt x="720" y="774"/>
                </a:lnTo>
                <a:lnTo>
                  <a:pt x="753" y="773"/>
                </a:lnTo>
                <a:lnTo>
                  <a:pt x="785" y="772"/>
                </a:lnTo>
                <a:lnTo>
                  <a:pt x="816" y="770"/>
                </a:lnTo>
                <a:lnTo>
                  <a:pt x="848" y="767"/>
                </a:lnTo>
                <a:lnTo>
                  <a:pt x="910" y="760"/>
                </a:lnTo>
                <a:lnTo>
                  <a:pt x="972" y="751"/>
                </a:lnTo>
                <a:lnTo>
                  <a:pt x="1030" y="739"/>
                </a:lnTo>
                <a:lnTo>
                  <a:pt x="1086" y="726"/>
                </a:lnTo>
                <a:lnTo>
                  <a:pt x="1139" y="710"/>
                </a:lnTo>
                <a:lnTo>
                  <a:pt x="1190" y="692"/>
                </a:lnTo>
                <a:lnTo>
                  <a:pt x="1238" y="673"/>
                </a:lnTo>
                <a:lnTo>
                  <a:pt x="1281" y="652"/>
                </a:lnTo>
                <a:lnTo>
                  <a:pt x="1322" y="630"/>
                </a:lnTo>
                <a:lnTo>
                  <a:pt x="1359" y="606"/>
                </a:lnTo>
                <a:lnTo>
                  <a:pt x="1392" y="580"/>
                </a:lnTo>
                <a:lnTo>
                  <a:pt x="1421" y="553"/>
                </a:lnTo>
                <a:lnTo>
                  <a:pt x="1446" y="525"/>
                </a:lnTo>
                <a:lnTo>
                  <a:pt x="1466" y="496"/>
                </a:lnTo>
                <a:lnTo>
                  <a:pt x="1482" y="466"/>
                </a:lnTo>
                <a:lnTo>
                  <a:pt x="1492" y="435"/>
                </a:lnTo>
                <a:lnTo>
                  <a:pt x="1495" y="420"/>
                </a:lnTo>
                <a:lnTo>
                  <a:pt x="1497" y="404"/>
                </a:lnTo>
                <a:lnTo>
                  <a:pt x="1498" y="389"/>
                </a:lnTo>
                <a:lnTo>
                  <a:pt x="1498" y="373"/>
                </a:lnTo>
                <a:lnTo>
                  <a:pt x="1496" y="358"/>
                </a:lnTo>
                <a:lnTo>
                  <a:pt x="1493" y="343"/>
                </a:lnTo>
                <a:lnTo>
                  <a:pt x="1489" y="328"/>
                </a:lnTo>
                <a:lnTo>
                  <a:pt x="1484" y="313"/>
                </a:lnTo>
                <a:lnTo>
                  <a:pt x="1477" y="298"/>
                </a:lnTo>
                <a:lnTo>
                  <a:pt x="1469" y="283"/>
                </a:lnTo>
                <a:lnTo>
                  <a:pt x="1460" y="269"/>
                </a:lnTo>
                <a:lnTo>
                  <a:pt x="1451" y="255"/>
                </a:lnTo>
                <a:lnTo>
                  <a:pt x="1439" y="241"/>
                </a:lnTo>
                <a:lnTo>
                  <a:pt x="1427" y="227"/>
                </a:lnTo>
                <a:lnTo>
                  <a:pt x="1414" y="214"/>
                </a:lnTo>
                <a:lnTo>
                  <a:pt x="1399" y="200"/>
                </a:lnTo>
                <a:lnTo>
                  <a:pt x="1384" y="187"/>
                </a:lnTo>
                <a:lnTo>
                  <a:pt x="1367" y="174"/>
                </a:lnTo>
                <a:lnTo>
                  <a:pt x="1351" y="162"/>
                </a:lnTo>
                <a:lnTo>
                  <a:pt x="1332" y="150"/>
                </a:lnTo>
                <a:lnTo>
                  <a:pt x="1313" y="139"/>
                </a:lnTo>
                <a:lnTo>
                  <a:pt x="1291" y="127"/>
                </a:lnTo>
                <a:lnTo>
                  <a:pt x="1270" y="116"/>
                </a:lnTo>
                <a:lnTo>
                  <a:pt x="1248" y="105"/>
                </a:lnTo>
                <a:lnTo>
                  <a:pt x="1225" y="95"/>
                </a:lnTo>
                <a:lnTo>
                  <a:pt x="1201" y="85"/>
                </a:lnTo>
                <a:lnTo>
                  <a:pt x="1176" y="76"/>
                </a:lnTo>
                <a:lnTo>
                  <a:pt x="1150" y="67"/>
                </a:lnTo>
                <a:lnTo>
                  <a:pt x="1124" y="59"/>
                </a:lnTo>
                <a:lnTo>
                  <a:pt x="1096" y="51"/>
                </a:lnTo>
                <a:lnTo>
                  <a:pt x="1068" y="43"/>
                </a:lnTo>
                <a:lnTo>
                  <a:pt x="1039" y="36"/>
                </a:lnTo>
                <a:lnTo>
                  <a:pt x="1010" y="30"/>
                </a:lnTo>
                <a:lnTo>
                  <a:pt x="980" y="24"/>
                </a:lnTo>
                <a:lnTo>
                  <a:pt x="949" y="19"/>
                </a:lnTo>
                <a:lnTo>
                  <a:pt x="919" y="14"/>
                </a:lnTo>
                <a:lnTo>
                  <a:pt x="888" y="10"/>
                </a:lnTo>
                <a:lnTo>
                  <a:pt x="858" y="7"/>
                </a:lnTo>
                <a:lnTo>
                  <a:pt x="827" y="5"/>
                </a:lnTo>
                <a:lnTo>
                  <a:pt x="796" y="2"/>
                </a:lnTo>
                <a:lnTo>
                  <a:pt x="765" y="1"/>
                </a:lnTo>
                <a:lnTo>
                  <a:pt x="734" y="0"/>
                </a:lnTo>
                <a:lnTo>
                  <a:pt x="702" y="0"/>
                </a:lnTo>
                <a:lnTo>
                  <a:pt x="672" y="0"/>
                </a:lnTo>
                <a:lnTo>
                  <a:pt x="641" y="1"/>
                </a:lnTo>
                <a:lnTo>
                  <a:pt x="610" y="2"/>
                </a:lnTo>
                <a:lnTo>
                  <a:pt x="580" y="4"/>
                </a:lnTo>
                <a:lnTo>
                  <a:pt x="549" y="6"/>
                </a:lnTo>
                <a:lnTo>
                  <a:pt x="519" y="9"/>
                </a:lnTo>
                <a:lnTo>
                  <a:pt x="489" y="13"/>
                </a:lnTo>
                <a:lnTo>
                  <a:pt x="460" y="17"/>
                </a:lnTo>
                <a:lnTo>
                  <a:pt x="430" y="22"/>
                </a:lnTo>
                <a:lnTo>
                  <a:pt x="400" y="28"/>
                </a:lnTo>
                <a:lnTo>
                  <a:pt x="372" y="33"/>
                </a:lnTo>
                <a:lnTo>
                  <a:pt x="344" y="40"/>
                </a:lnTo>
                <a:lnTo>
                  <a:pt x="317" y="47"/>
                </a:lnTo>
                <a:lnTo>
                  <a:pt x="290" y="54"/>
                </a:lnTo>
                <a:lnTo>
                  <a:pt x="263" y="62"/>
                </a:lnTo>
                <a:lnTo>
                  <a:pt x="237" y="71"/>
                </a:lnTo>
                <a:lnTo>
                  <a:pt x="211" y="80"/>
                </a:lnTo>
                <a:lnTo>
                  <a:pt x="187" y="90"/>
                </a:lnTo>
                <a:lnTo>
                  <a:pt x="163" y="100"/>
                </a:lnTo>
                <a:lnTo>
                  <a:pt x="140" y="110"/>
                </a:lnTo>
                <a:lnTo>
                  <a:pt x="117" y="122"/>
                </a:lnTo>
              </a:path>
            </a:pathLst>
          </a:custGeom>
          <a:solidFill>
            <a:srgbClr val="FF8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1" name="Freeform 55"/>
          <p:cNvSpPr>
            <a:spLocks/>
          </p:cNvSpPr>
          <p:nvPr/>
        </p:nvSpPr>
        <p:spPr bwMode="auto">
          <a:xfrm>
            <a:off x="4689475" y="2965450"/>
            <a:ext cx="2239963" cy="1108075"/>
          </a:xfrm>
          <a:custGeom>
            <a:avLst/>
            <a:gdLst>
              <a:gd name="T0" fmla="*/ 2147483647 w 1411"/>
              <a:gd name="T1" fmla="*/ 2147483647 h 698"/>
              <a:gd name="T2" fmla="*/ 2147483647 w 1411"/>
              <a:gd name="T3" fmla="*/ 2147483647 h 698"/>
              <a:gd name="T4" fmla="*/ 2147483647 w 1411"/>
              <a:gd name="T5" fmla="*/ 2147483647 h 698"/>
              <a:gd name="T6" fmla="*/ 2147483647 w 1411"/>
              <a:gd name="T7" fmla="*/ 2147483647 h 698"/>
              <a:gd name="T8" fmla="*/ 2147483647 w 1411"/>
              <a:gd name="T9" fmla="*/ 2147483647 h 698"/>
              <a:gd name="T10" fmla="*/ 2147483647 w 1411"/>
              <a:gd name="T11" fmla="*/ 2147483647 h 698"/>
              <a:gd name="T12" fmla="*/ 2147483647 w 1411"/>
              <a:gd name="T13" fmla="*/ 2147483647 h 698"/>
              <a:gd name="T14" fmla="*/ 2147483647 w 1411"/>
              <a:gd name="T15" fmla="*/ 2147483647 h 698"/>
              <a:gd name="T16" fmla="*/ 2147483647 w 1411"/>
              <a:gd name="T17" fmla="*/ 2147483647 h 698"/>
              <a:gd name="T18" fmla="*/ 2147483647 w 1411"/>
              <a:gd name="T19" fmla="*/ 2147483647 h 698"/>
              <a:gd name="T20" fmla="*/ 2147483647 w 1411"/>
              <a:gd name="T21" fmla="*/ 2147483647 h 698"/>
              <a:gd name="T22" fmla="*/ 2147483647 w 1411"/>
              <a:gd name="T23" fmla="*/ 2147483647 h 698"/>
              <a:gd name="T24" fmla="*/ 2147483647 w 1411"/>
              <a:gd name="T25" fmla="*/ 2147483647 h 698"/>
              <a:gd name="T26" fmla="*/ 2147483647 w 1411"/>
              <a:gd name="T27" fmla="*/ 2147483647 h 698"/>
              <a:gd name="T28" fmla="*/ 2147483647 w 1411"/>
              <a:gd name="T29" fmla="*/ 2147483647 h 698"/>
              <a:gd name="T30" fmla="*/ 2147483647 w 1411"/>
              <a:gd name="T31" fmla="*/ 2147483647 h 698"/>
              <a:gd name="T32" fmla="*/ 2147483647 w 1411"/>
              <a:gd name="T33" fmla="*/ 2147483647 h 698"/>
              <a:gd name="T34" fmla="*/ 2147483647 w 1411"/>
              <a:gd name="T35" fmla="*/ 2147483647 h 698"/>
              <a:gd name="T36" fmla="*/ 2147483647 w 1411"/>
              <a:gd name="T37" fmla="*/ 2147483647 h 698"/>
              <a:gd name="T38" fmla="*/ 2147483647 w 1411"/>
              <a:gd name="T39" fmla="*/ 2147483647 h 698"/>
              <a:gd name="T40" fmla="*/ 2147483647 w 1411"/>
              <a:gd name="T41" fmla="*/ 2147483647 h 698"/>
              <a:gd name="T42" fmla="*/ 2147483647 w 1411"/>
              <a:gd name="T43" fmla="*/ 2147483647 h 698"/>
              <a:gd name="T44" fmla="*/ 2147483647 w 1411"/>
              <a:gd name="T45" fmla="*/ 2147483647 h 698"/>
              <a:gd name="T46" fmla="*/ 2147483647 w 1411"/>
              <a:gd name="T47" fmla="*/ 2147483647 h 698"/>
              <a:gd name="T48" fmla="*/ 2147483647 w 1411"/>
              <a:gd name="T49" fmla="*/ 2147483647 h 698"/>
              <a:gd name="T50" fmla="*/ 2147483647 w 1411"/>
              <a:gd name="T51" fmla="*/ 2147483647 h 698"/>
              <a:gd name="T52" fmla="*/ 2147483647 w 1411"/>
              <a:gd name="T53" fmla="*/ 2147483647 h 698"/>
              <a:gd name="T54" fmla="*/ 2147483647 w 1411"/>
              <a:gd name="T55" fmla="*/ 2147483647 h 698"/>
              <a:gd name="T56" fmla="*/ 2147483647 w 1411"/>
              <a:gd name="T57" fmla="*/ 2147483647 h 698"/>
              <a:gd name="T58" fmla="*/ 2147483647 w 1411"/>
              <a:gd name="T59" fmla="*/ 2147483647 h 698"/>
              <a:gd name="T60" fmla="*/ 2147483647 w 1411"/>
              <a:gd name="T61" fmla="*/ 2147483647 h 698"/>
              <a:gd name="T62" fmla="*/ 2147483647 w 1411"/>
              <a:gd name="T63" fmla="*/ 2147483647 h 698"/>
              <a:gd name="T64" fmla="*/ 2147483647 w 1411"/>
              <a:gd name="T65" fmla="*/ 2147483647 h 698"/>
              <a:gd name="T66" fmla="*/ 2147483647 w 1411"/>
              <a:gd name="T67" fmla="*/ 2147483647 h 698"/>
              <a:gd name="T68" fmla="*/ 2147483647 w 1411"/>
              <a:gd name="T69" fmla="*/ 2147483647 h 698"/>
              <a:gd name="T70" fmla="*/ 2147483647 w 1411"/>
              <a:gd name="T71" fmla="*/ 2147483647 h 698"/>
              <a:gd name="T72" fmla="*/ 2147483647 w 1411"/>
              <a:gd name="T73" fmla="*/ 2147483647 h 698"/>
              <a:gd name="T74" fmla="*/ 2147483647 w 1411"/>
              <a:gd name="T75" fmla="*/ 2147483647 h 698"/>
              <a:gd name="T76" fmla="*/ 2147483647 w 1411"/>
              <a:gd name="T77" fmla="*/ 2147483647 h 698"/>
              <a:gd name="T78" fmla="*/ 2147483647 w 1411"/>
              <a:gd name="T79" fmla="*/ 2147483647 h 698"/>
              <a:gd name="T80" fmla="*/ 2147483647 w 1411"/>
              <a:gd name="T81" fmla="*/ 2147483647 h 698"/>
              <a:gd name="T82" fmla="*/ 2147483647 w 1411"/>
              <a:gd name="T83" fmla="*/ 2147483647 h 698"/>
              <a:gd name="T84" fmla="*/ 2147483647 w 1411"/>
              <a:gd name="T85" fmla="*/ 2147483647 h 698"/>
              <a:gd name="T86" fmla="*/ 2147483647 w 1411"/>
              <a:gd name="T87" fmla="*/ 2147483647 h 698"/>
              <a:gd name="T88" fmla="*/ 2147483647 w 1411"/>
              <a:gd name="T89" fmla="*/ 2147483647 h 698"/>
              <a:gd name="T90" fmla="*/ 2147483647 w 1411"/>
              <a:gd name="T91" fmla="*/ 2147483647 h 698"/>
              <a:gd name="T92" fmla="*/ 2147483647 w 1411"/>
              <a:gd name="T93" fmla="*/ 2147483647 h 698"/>
              <a:gd name="T94" fmla="*/ 2147483647 w 1411"/>
              <a:gd name="T95" fmla="*/ 2147483647 h 6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11"/>
              <a:gd name="T145" fmla="*/ 0 h 698"/>
              <a:gd name="T146" fmla="*/ 1411 w 1411"/>
              <a:gd name="T147" fmla="*/ 698 h 6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11" h="698">
                <a:moveTo>
                  <a:pt x="1331" y="349"/>
                </a:moveTo>
                <a:lnTo>
                  <a:pt x="1328" y="317"/>
                </a:lnTo>
                <a:lnTo>
                  <a:pt x="1318" y="286"/>
                </a:lnTo>
                <a:lnTo>
                  <a:pt x="1302" y="257"/>
                </a:lnTo>
                <a:lnTo>
                  <a:pt x="1280" y="228"/>
                </a:lnTo>
                <a:lnTo>
                  <a:pt x="1254" y="201"/>
                </a:lnTo>
                <a:lnTo>
                  <a:pt x="1221" y="175"/>
                </a:lnTo>
                <a:lnTo>
                  <a:pt x="1184" y="152"/>
                </a:lnTo>
                <a:lnTo>
                  <a:pt x="1143" y="130"/>
                </a:lnTo>
                <a:lnTo>
                  <a:pt x="1098" y="110"/>
                </a:lnTo>
                <a:lnTo>
                  <a:pt x="1049" y="92"/>
                </a:lnTo>
                <a:lnTo>
                  <a:pt x="996" y="76"/>
                </a:lnTo>
                <a:lnTo>
                  <a:pt x="940" y="63"/>
                </a:lnTo>
                <a:lnTo>
                  <a:pt x="881" y="53"/>
                </a:lnTo>
                <a:lnTo>
                  <a:pt x="820" y="45"/>
                </a:lnTo>
                <a:lnTo>
                  <a:pt x="757" y="40"/>
                </a:lnTo>
                <a:lnTo>
                  <a:pt x="691" y="39"/>
                </a:lnTo>
                <a:lnTo>
                  <a:pt x="626" y="40"/>
                </a:lnTo>
                <a:lnTo>
                  <a:pt x="562" y="45"/>
                </a:lnTo>
                <a:lnTo>
                  <a:pt x="501" y="53"/>
                </a:lnTo>
                <a:lnTo>
                  <a:pt x="442" y="63"/>
                </a:lnTo>
                <a:lnTo>
                  <a:pt x="386" y="76"/>
                </a:lnTo>
                <a:lnTo>
                  <a:pt x="333" y="92"/>
                </a:lnTo>
                <a:lnTo>
                  <a:pt x="285" y="110"/>
                </a:lnTo>
                <a:lnTo>
                  <a:pt x="239" y="130"/>
                </a:lnTo>
                <a:lnTo>
                  <a:pt x="198" y="152"/>
                </a:lnTo>
                <a:lnTo>
                  <a:pt x="161" y="175"/>
                </a:lnTo>
                <a:lnTo>
                  <a:pt x="128" y="201"/>
                </a:lnTo>
                <a:lnTo>
                  <a:pt x="102" y="228"/>
                </a:lnTo>
                <a:lnTo>
                  <a:pt x="80" y="257"/>
                </a:lnTo>
                <a:lnTo>
                  <a:pt x="64" y="286"/>
                </a:lnTo>
                <a:lnTo>
                  <a:pt x="55" y="317"/>
                </a:lnTo>
                <a:lnTo>
                  <a:pt x="51" y="349"/>
                </a:lnTo>
                <a:lnTo>
                  <a:pt x="55" y="380"/>
                </a:lnTo>
                <a:lnTo>
                  <a:pt x="64" y="411"/>
                </a:lnTo>
                <a:lnTo>
                  <a:pt x="80" y="441"/>
                </a:lnTo>
                <a:lnTo>
                  <a:pt x="102" y="469"/>
                </a:lnTo>
                <a:lnTo>
                  <a:pt x="128" y="496"/>
                </a:lnTo>
                <a:lnTo>
                  <a:pt x="161" y="522"/>
                </a:lnTo>
                <a:lnTo>
                  <a:pt x="198" y="546"/>
                </a:lnTo>
                <a:lnTo>
                  <a:pt x="239" y="568"/>
                </a:lnTo>
                <a:lnTo>
                  <a:pt x="285" y="587"/>
                </a:lnTo>
                <a:lnTo>
                  <a:pt x="333" y="605"/>
                </a:lnTo>
                <a:lnTo>
                  <a:pt x="386" y="621"/>
                </a:lnTo>
                <a:lnTo>
                  <a:pt x="442" y="634"/>
                </a:lnTo>
                <a:lnTo>
                  <a:pt x="501" y="645"/>
                </a:lnTo>
                <a:lnTo>
                  <a:pt x="562" y="652"/>
                </a:lnTo>
                <a:lnTo>
                  <a:pt x="626" y="657"/>
                </a:lnTo>
                <a:lnTo>
                  <a:pt x="691" y="659"/>
                </a:lnTo>
                <a:lnTo>
                  <a:pt x="757" y="657"/>
                </a:lnTo>
                <a:lnTo>
                  <a:pt x="820" y="652"/>
                </a:lnTo>
                <a:lnTo>
                  <a:pt x="881" y="645"/>
                </a:lnTo>
                <a:lnTo>
                  <a:pt x="940" y="634"/>
                </a:lnTo>
                <a:lnTo>
                  <a:pt x="996" y="621"/>
                </a:lnTo>
                <a:lnTo>
                  <a:pt x="1049" y="605"/>
                </a:lnTo>
                <a:lnTo>
                  <a:pt x="1098" y="587"/>
                </a:lnTo>
                <a:lnTo>
                  <a:pt x="1143" y="568"/>
                </a:lnTo>
                <a:lnTo>
                  <a:pt x="1184" y="546"/>
                </a:lnTo>
                <a:lnTo>
                  <a:pt x="1221" y="522"/>
                </a:lnTo>
                <a:lnTo>
                  <a:pt x="1254" y="496"/>
                </a:lnTo>
                <a:lnTo>
                  <a:pt x="1280" y="469"/>
                </a:lnTo>
                <a:lnTo>
                  <a:pt x="1302" y="441"/>
                </a:lnTo>
                <a:lnTo>
                  <a:pt x="1318" y="411"/>
                </a:lnTo>
                <a:lnTo>
                  <a:pt x="1328" y="380"/>
                </a:lnTo>
                <a:lnTo>
                  <a:pt x="1331" y="349"/>
                </a:lnTo>
                <a:lnTo>
                  <a:pt x="68" y="175"/>
                </a:lnTo>
                <a:lnTo>
                  <a:pt x="62" y="191"/>
                </a:lnTo>
                <a:lnTo>
                  <a:pt x="56" y="207"/>
                </a:lnTo>
                <a:lnTo>
                  <a:pt x="50" y="223"/>
                </a:lnTo>
                <a:lnTo>
                  <a:pt x="45" y="240"/>
                </a:lnTo>
                <a:lnTo>
                  <a:pt x="40" y="256"/>
                </a:lnTo>
                <a:lnTo>
                  <a:pt x="34" y="273"/>
                </a:lnTo>
                <a:lnTo>
                  <a:pt x="30" y="289"/>
                </a:lnTo>
                <a:lnTo>
                  <a:pt x="26" y="306"/>
                </a:lnTo>
                <a:lnTo>
                  <a:pt x="22" y="323"/>
                </a:lnTo>
                <a:lnTo>
                  <a:pt x="18" y="340"/>
                </a:lnTo>
                <a:lnTo>
                  <a:pt x="14" y="357"/>
                </a:lnTo>
                <a:lnTo>
                  <a:pt x="10" y="375"/>
                </a:lnTo>
                <a:lnTo>
                  <a:pt x="7" y="392"/>
                </a:lnTo>
                <a:lnTo>
                  <a:pt x="5" y="409"/>
                </a:lnTo>
                <a:lnTo>
                  <a:pt x="2" y="427"/>
                </a:lnTo>
                <a:lnTo>
                  <a:pt x="0" y="444"/>
                </a:lnTo>
                <a:lnTo>
                  <a:pt x="9" y="459"/>
                </a:lnTo>
                <a:lnTo>
                  <a:pt x="20" y="473"/>
                </a:lnTo>
                <a:lnTo>
                  <a:pt x="31" y="487"/>
                </a:lnTo>
                <a:lnTo>
                  <a:pt x="44" y="501"/>
                </a:lnTo>
                <a:lnTo>
                  <a:pt x="58" y="514"/>
                </a:lnTo>
                <a:lnTo>
                  <a:pt x="72" y="527"/>
                </a:lnTo>
                <a:lnTo>
                  <a:pt x="89" y="540"/>
                </a:lnTo>
                <a:lnTo>
                  <a:pt x="106" y="552"/>
                </a:lnTo>
                <a:lnTo>
                  <a:pt x="124" y="564"/>
                </a:lnTo>
                <a:lnTo>
                  <a:pt x="144" y="575"/>
                </a:lnTo>
                <a:lnTo>
                  <a:pt x="164" y="586"/>
                </a:lnTo>
                <a:lnTo>
                  <a:pt x="185" y="597"/>
                </a:lnTo>
                <a:lnTo>
                  <a:pt x="208" y="606"/>
                </a:lnTo>
                <a:lnTo>
                  <a:pt x="230" y="616"/>
                </a:lnTo>
                <a:lnTo>
                  <a:pt x="254" y="625"/>
                </a:lnTo>
                <a:lnTo>
                  <a:pt x="278" y="634"/>
                </a:lnTo>
                <a:lnTo>
                  <a:pt x="304" y="642"/>
                </a:lnTo>
                <a:lnTo>
                  <a:pt x="329" y="650"/>
                </a:lnTo>
                <a:lnTo>
                  <a:pt x="355" y="657"/>
                </a:lnTo>
                <a:lnTo>
                  <a:pt x="383" y="663"/>
                </a:lnTo>
                <a:lnTo>
                  <a:pt x="410" y="669"/>
                </a:lnTo>
                <a:lnTo>
                  <a:pt x="439" y="675"/>
                </a:lnTo>
                <a:lnTo>
                  <a:pt x="467" y="680"/>
                </a:lnTo>
                <a:lnTo>
                  <a:pt x="497" y="684"/>
                </a:lnTo>
                <a:lnTo>
                  <a:pt x="526" y="688"/>
                </a:lnTo>
                <a:lnTo>
                  <a:pt x="557" y="691"/>
                </a:lnTo>
                <a:lnTo>
                  <a:pt x="588" y="693"/>
                </a:lnTo>
                <a:lnTo>
                  <a:pt x="618" y="695"/>
                </a:lnTo>
                <a:lnTo>
                  <a:pt x="650" y="696"/>
                </a:lnTo>
                <a:lnTo>
                  <a:pt x="682" y="697"/>
                </a:lnTo>
                <a:lnTo>
                  <a:pt x="713" y="697"/>
                </a:lnTo>
                <a:lnTo>
                  <a:pt x="745" y="696"/>
                </a:lnTo>
                <a:lnTo>
                  <a:pt x="808" y="692"/>
                </a:lnTo>
                <a:lnTo>
                  <a:pt x="870" y="686"/>
                </a:lnTo>
                <a:lnTo>
                  <a:pt x="930" y="677"/>
                </a:lnTo>
                <a:lnTo>
                  <a:pt x="987" y="666"/>
                </a:lnTo>
                <a:lnTo>
                  <a:pt x="1041" y="653"/>
                </a:lnTo>
                <a:lnTo>
                  <a:pt x="1093" y="638"/>
                </a:lnTo>
                <a:lnTo>
                  <a:pt x="1142" y="620"/>
                </a:lnTo>
                <a:lnTo>
                  <a:pt x="1187" y="601"/>
                </a:lnTo>
                <a:lnTo>
                  <a:pt x="1230" y="579"/>
                </a:lnTo>
                <a:lnTo>
                  <a:pt x="1268" y="557"/>
                </a:lnTo>
                <a:lnTo>
                  <a:pt x="1302" y="532"/>
                </a:lnTo>
                <a:lnTo>
                  <a:pt x="1332" y="507"/>
                </a:lnTo>
                <a:lnTo>
                  <a:pt x="1357" y="480"/>
                </a:lnTo>
                <a:lnTo>
                  <a:pt x="1379" y="451"/>
                </a:lnTo>
                <a:lnTo>
                  <a:pt x="1394" y="421"/>
                </a:lnTo>
                <a:lnTo>
                  <a:pt x="1405" y="391"/>
                </a:lnTo>
                <a:lnTo>
                  <a:pt x="1408" y="376"/>
                </a:lnTo>
                <a:lnTo>
                  <a:pt x="1410" y="360"/>
                </a:lnTo>
                <a:lnTo>
                  <a:pt x="1410" y="345"/>
                </a:lnTo>
                <a:lnTo>
                  <a:pt x="1409" y="330"/>
                </a:lnTo>
                <a:lnTo>
                  <a:pt x="1407" y="315"/>
                </a:lnTo>
                <a:lnTo>
                  <a:pt x="1403" y="300"/>
                </a:lnTo>
                <a:lnTo>
                  <a:pt x="1399" y="285"/>
                </a:lnTo>
                <a:lnTo>
                  <a:pt x="1392" y="270"/>
                </a:lnTo>
                <a:lnTo>
                  <a:pt x="1384" y="256"/>
                </a:lnTo>
                <a:lnTo>
                  <a:pt x="1375" y="242"/>
                </a:lnTo>
                <a:lnTo>
                  <a:pt x="1366" y="228"/>
                </a:lnTo>
                <a:lnTo>
                  <a:pt x="1354" y="214"/>
                </a:lnTo>
                <a:lnTo>
                  <a:pt x="1342" y="201"/>
                </a:lnTo>
                <a:lnTo>
                  <a:pt x="1329" y="188"/>
                </a:lnTo>
                <a:lnTo>
                  <a:pt x="1314" y="175"/>
                </a:lnTo>
                <a:lnTo>
                  <a:pt x="1298" y="162"/>
                </a:lnTo>
                <a:lnTo>
                  <a:pt x="1281" y="150"/>
                </a:lnTo>
                <a:lnTo>
                  <a:pt x="1263" y="138"/>
                </a:lnTo>
                <a:lnTo>
                  <a:pt x="1244" y="126"/>
                </a:lnTo>
                <a:lnTo>
                  <a:pt x="1225" y="115"/>
                </a:lnTo>
                <a:lnTo>
                  <a:pt x="1204" y="105"/>
                </a:lnTo>
                <a:lnTo>
                  <a:pt x="1182" y="94"/>
                </a:lnTo>
                <a:lnTo>
                  <a:pt x="1160" y="84"/>
                </a:lnTo>
                <a:lnTo>
                  <a:pt x="1136" y="75"/>
                </a:lnTo>
                <a:lnTo>
                  <a:pt x="1111" y="66"/>
                </a:lnTo>
                <a:lnTo>
                  <a:pt x="1086" y="58"/>
                </a:lnTo>
                <a:lnTo>
                  <a:pt x="1060" y="49"/>
                </a:lnTo>
                <a:lnTo>
                  <a:pt x="1032" y="42"/>
                </a:lnTo>
                <a:lnTo>
                  <a:pt x="1005" y="35"/>
                </a:lnTo>
                <a:lnTo>
                  <a:pt x="976" y="28"/>
                </a:lnTo>
                <a:lnTo>
                  <a:pt x="947" y="23"/>
                </a:lnTo>
                <a:lnTo>
                  <a:pt x="916" y="18"/>
                </a:lnTo>
                <a:lnTo>
                  <a:pt x="885" y="13"/>
                </a:lnTo>
                <a:lnTo>
                  <a:pt x="855" y="10"/>
                </a:lnTo>
                <a:lnTo>
                  <a:pt x="824" y="7"/>
                </a:lnTo>
                <a:lnTo>
                  <a:pt x="794" y="4"/>
                </a:lnTo>
                <a:lnTo>
                  <a:pt x="762" y="2"/>
                </a:lnTo>
                <a:lnTo>
                  <a:pt x="731" y="1"/>
                </a:lnTo>
                <a:lnTo>
                  <a:pt x="701" y="0"/>
                </a:lnTo>
                <a:lnTo>
                  <a:pt x="670" y="0"/>
                </a:lnTo>
                <a:lnTo>
                  <a:pt x="639" y="1"/>
                </a:lnTo>
                <a:lnTo>
                  <a:pt x="609" y="2"/>
                </a:lnTo>
                <a:lnTo>
                  <a:pt x="579" y="4"/>
                </a:lnTo>
                <a:lnTo>
                  <a:pt x="549" y="8"/>
                </a:lnTo>
                <a:lnTo>
                  <a:pt x="519" y="11"/>
                </a:lnTo>
                <a:lnTo>
                  <a:pt x="491" y="14"/>
                </a:lnTo>
                <a:lnTo>
                  <a:pt x="461" y="19"/>
                </a:lnTo>
                <a:lnTo>
                  <a:pt x="433" y="23"/>
                </a:lnTo>
                <a:lnTo>
                  <a:pt x="405" y="29"/>
                </a:lnTo>
                <a:lnTo>
                  <a:pt x="378" y="35"/>
                </a:lnTo>
                <a:lnTo>
                  <a:pt x="350" y="42"/>
                </a:lnTo>
                <a:lnTo>
                  <a:pt x="324" y="49"/>
                </a:lnTo>
                <a:lnTo>
                  <a:pt x="298" y="57"/>
                </a:lnTo>
                <a:lnTo>
                  <a:pt x="273" y="65"/>
                </a:lnTo>
                <a:lnTo>
                  <a:pt x="249" y="74"/>
                </a:lnTo>
                <a:lnTo>
                  <a:pt x="226" y="83"/>
                </a:lnTo>
                <a:lnTo>
                  <a:pt x="202" y="93"/>
                </a:lnTo>
                <a:lnTo>
                  <a:pt x="180" y="103"/>
                </a:lnTo>
                <a:lnTo>
                  <a:pt x="159" y="114"/>
                </a:lnTo>
                <a:lnTo>
                  <a:pt x="139" y="126"/>
                </a:lnTo>
                <a:lnTo>
                  <a:pt x="120" y="137"/>
                </a:lnTo>
                <a:lnTo>
                  <a:pt x="102" y="149"/>
                </a:lnTo>
                <a:lnTo>
                  <a:pt x="84" y="162"/>
                </a:lnTo>
                <a:lnTo>
                  <a:pt x="68" y="175"/>
                </a:lnTo>
                <a:lnTo>
                  <a:pt x="1331" y="349"/>
                </a:lnTo>
              </a:path>
            </a:pathLst>
          </a:custGeom>
          <a:solidFill>
            <a:srgbClr val="FF9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2" name="Freeform 56"/>
          <p:cNvSpPr>
            <a:spLocks/>
          </p:cNvSpPr>
          <p:nvPr/>
        </p:nvSpPr>
        <p:spPr bwMode="auto">
          <a:xfrm>
            <a:off x="4770438" y="3027363"/>
            <a:ext cx="2033587" cy="985837"/>
          </a:xfrm>
          <a:custGeom>
            <a:avLst/>
            <a:gdLst>
              <a:gd name="T0" fmla="*/ 2147483647 w 1281"/>
              <a:gd name="T1" fmla="*/ 2147483647 h 621"/>
              <a:gd name="T2" fmla="*/ 2147483647 w 1281"/>
              <a:gd name="T3" fmla="*/ 2147483647 h 621"/>
              <a:gd name="T4" fmla="*/ 2147483647 w 1281"/>
              <a:gd name="T5" fmla="*/ 2147483647 h 621"/>
              <a:gd name="T6" fmla="*/ 2147483647 w 1281"/>
              <a:gd name="T7" fmla="*/ 2147483647 h 621"/>
              <a:gd name="T8" fmla="*/ 2147483647 w 1281"/>
              <a:gd name="T9" fmla="*/ 2147483647 h 621"/>
              <a:gd name="T10" fmla="*/ 2147483647 w 1281"/>
              <a:gd name="T11" fmla="*/ 2147483647 h 621"/>
              <a:gd name="T12" fmla="*/ 2147483647 w 1281"/>
              <a:gd name="T13" fmla="*/ 2147483647 h 621"/>
              <a:gd name="T14" fmla="*/ 2147483647 w 1281"/>
              <a:gd name="T15" fmla="*/ 2147483647 h 621"/>
              <a:gd name="T16" fmla="*/ 2147483647 w 1281"/>
              <a:gd name="T17" fmla="*/ 2147483647 h 621"/>
              <a:gd name="T18" fmla="*/ 2147483647 w 1281"/>
              <a:gd name="T19" fmla="*/ 2147483647 h 621"/>
              <a:gd name="T20" fmla="*/ 0 w 1281"/>
              <a:gd name="T21" fmla="*/ 2147483647 h 621"/>
              <a:gd name="T22" fmla="*/ 2147483647 w 1281"/>
              <a:gd name="T23" fmla="*/ 2147483647 h 621"/>
              <a:gd name="T24" fmla="*/ 2147483647 w 1281"/>
              <a:gd name="T25" fmla="*/ 2147483647 h 621"/>
              <a:gd name="T26" fmla="*/ 2147483647 w 1281"/>
              <a:gd name="T27" fmla="*/ 2147483647 h 621"/>
              <a:gd name="T28" fmla="*/ 2147483647 w 1281"/>
              <a:gd name="T29" fmla="*/ 2147483647 h 621"/>
              <a:gd name="T30" fmla="*/ 2147483647 w 1281"/>
              <a:gd name="T31" fmla="*/ 2147483647 h 621"/>
              <a:gd name="T32" fmla="*/ 2147483647 w 1281"/>
              <a:gd name="T33" fmla="*/ 2147483647 h 621"/>
              <a:gd name="T34" fmla="*/ 2147483647 w 1281"/>
              <a:gd name="T35" fmla="*/ 2147483647 h 621"/>
              <a:gd name="T36" fmla="*/ 2147483647 w 1281"/>
              <a:gd name="T37" fmla="*/ 2147483647 h 621"/>
              <a:gd name="T38" fmla="*/ 2147483647 w 1281"/>
              <a:gd name="T39" fmla="*/ 2147483647 h 621"/>
              <a:gd name="T40" fmla="*/ 2147483647 w 1281"/>
              <a:gd name="T41" fmla="*/ 2147483647 h 621"/>
              <a:gd name="T42" fmla="*/ 2147483647 w 1281"/>
              <a:gd name="T43" fmla="*/ 2147483647 h 621"/>
              <a:gd name="T44" fmla="*/ 2147483647 w 1281"/>
              <a:gd name="T45" fmla="*/ 2147483647 h 621"/>
              <a:gd name="T46" fmla="*/ 2147483647 w 1281"/>
              <a:gd name="T47" fmla="*/ 2147483647 h 621"/>
              <a:gd name="T48" fmla="*/ 2147483647 w 1281"/>
              <a:gd name="T49" fmla="*/ 2147483647 h 621"/>
              <a:gd name="T50" fmla="*/ 2147483647 w 1281"/>
              <a:gd name="T51" fmla="*/ 2147483647 h 621"/>
              <a:gd name="T52" fmla="*/ 2147483647 w 1281"/>
              <a:gd name="T53" fmla="*/ 2147483647 h 621"/>
              <a:gd name="T54" fmla="*/ 2147483647 w 1281"/>
              <a:gd name="T55" fmla="*/ 2147483647 h 621"/>
              <a:gd name="T56" fmla="*/ 2147483647 w 1281"/>
              <a:gd name="T57" fmla="*/ 2147483647 h 621"/>
              <a:gd name="T58" fmla="*/ 2147483647 w 1281"/>
              <a:gd name="T59" fmla="*/ 2147483647 h 621"/>
              <a:gd name="T60" fmla="*/ 2147483647 w 1281"/>
              <a:gd name="T61" fmla="*/ 2147483647 h 621"/>
              <a:gd name="T62" fmla="*/ 2147483647 w 1281"/>
              <a:gd name="T63" fmla="*/ 2147483647 h 621"/>
              <a:gd name="T64" fmla="*/ 2147483647 w 1281"/>
              <a:gd name="T65" fmla="*/ 2147483647 h 621"/>
              <a:gd name="T66" fmla="*/ 2147483647 w 1281"/>
              <a:gd name="T67" fmla="*/ 2147483647 h 621"/>
              <a:gd name="T68" fmla="*/ 2147483647 w 1281"/>
              <a:gd name="T69" fmla="*/ 2147483647 h 621"/>
              <a:gd name="T70" fmla="*/ 2147483647 w 1281"/>
              <a:gd name="T71" fmla="*/ 2147483647 h 621"/>
              <a:gd name="T72" fmla="*/ 2147483647 w 1281"/>
              <a:gd name="T73" fmla="*/ 2147483647 h 621"/>
              <a:gd name="T74" fmla="*/ 2147483647 w 1281"/>
              <a:gd name="T75" fmla="*/ 2147483647 h 621"/>
              <a:gd name="T76" fmla="*/ 2147483647 w 1281"/>
              <a:gd name="T77" fmla="*/ 2147483647 h 621"/>
              <a:gd name="T78" fmla="*/ 2147483647 w 1281"/>
              <a:gd name="T79" fmla="*/ 2147483647 h 621"/>
              <a:gd name="T80" fmla="*/ 2147483647 w 1281"/>
              <a:gd name="T81" fmla="*/ 2147483647 h 621"/>
              <a:gd name="T82" fmla="*/ 2147483647 w 1281"/>
              <a:gd name="T83" fmla="*/ 2147483647 h 621"/>
              <a:gd name="T84" fmla="*/ 2147483647 w 1281"/>
              <a:gd name="T85" fmla="*/ 2147483647 h 6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81"/>
              <a:gd name="T130" fmla="*/ 0 h 621"/>
              <a:gd name="T131" fmla="*/ 1281 w 1281"/>
              <a:gd name="T132" fmla="*/ 621 h 6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81" h="621">
                <a:moveTo>
                  <a:pt x="1280" y="310"/>
                </a:moveTo>
                <a:lnTo>
                  <a:pt x="1277" y="278"/>
                </a:lnTo>
                <a:lnTo>
                  <a:pt x="1267" y="247"/>
                </a:lnTo>
                <a:lnTo>
                  <a:pt x="1251" y="218"/>
                </a:lnTo>
                <a:lnTo>
                  <a:pt x="1229" y="189"/>
                </a:lnTo>
                <a:lnTo>
                  <a:pt x="1203" y="162"/>
                </a:lnTo>
                <a:lnTo>
                  <a:pt x="1170" y="136"/>
                </a:lnTo>
                <a:lnTo>
                  <a:pt x="1133" y="113"/>
                </a:lnTo>
                <a:lnTo>
                  <a:pt x="1092" y="91"/>
                </a:lnTo>
                <a:lnTo>
                  <a:pt x="1047" y="71"/>
                </a:lnTo>
                <a:lnTo>
                  <a:pt x="998" y="53"/>
                </a:lnTo>
                <a:lnTo>
                  <a:pt x="945" y="37"/>
                </a:lnTo>
                <a:lnTo>
                  <a:pt x="889" y="24"/>
                </a:lnTo>
                <a:lnTo>
                  <a:pt x="830" y="14"/>
                </a:lnTo>
                <a:lnTo>
                  <a:pt x="769" y="6"/>
                </a:lnTo>
                <a:lnTo>
                  <a:pt x="706" y="1"/>
                </a:lnTo>
                <a:lnTo>
                  <a:pt x="640" y="0"/>
                </a:lnTo>
                <a:lnTo>
                  <a:pt x="575" y="1"/>
                </a:lnTo>
                <a:lnTo>
                  <a:pt x="511" y="6"/>
                </a:lnTo>
                <a:lnTo>
                  <a:pt x="450" y="14"/>
                </a:lnTo>
                <a:lnTo>
                  <a:pt x="391" y="24"/>
                </a:lnTo>
                <a:lnTo>
                  <a:pt x="335" y="37"/>
                </a:lnTo>
                <a:lnTo>
                  <a:pt x="282" y="53"/>
                </a:lnTo>
                <a:lnTo>
                  <a:pt x="234" y="71"/>
                </a:lnTo>
                <a:lnTo>
                  <a:pt x="188" y="91"/>
                </a:lnTo>
                <a:lnTo>
                  <a:pt x="147" y="113"/>
                </a:lnTo>
                <a:lnTo>
                  <a:pt x="110" y="136"/>
                </a:lnTo>
                <a:lnTo>
                  <a:pt x="77" y="162"/>
                </a:lnTo>
                <a:lnTo>
                  <a:pt x="51" y="189"/>
                </a:lnTo>
                <a:lnTo>
                  <a:pt x="29" y="218"/>
                </a:lnTo>
                <a:lnTo>
                  <a:pt x="13" y="247"/>
                </a:lnTo>
                <a:lnTo>
                  <a:pt x="4" y="278"/>
                </a:lnTo>
                <a:lnTo>
                  <a:pt x="0" y="310"/>
                </a:lnTo>
                <a:lnTo>
                  <a:pt x="4" y="341"/>
                </a:lnTo>
                <a:lnTo>
                  <a:pt x="13" y="372"/>
                </a:lnTo>
                <a:lnTo>
                  <a:pt x="29" y="402"/>
                </a:lnTo>
                <a:lnTo>
                  <a:pt x="51" y="430"/>
                </a:lnTo>
                <a:lnTo>
                  <a:pt x="77" y="457"/>
                </a:lnTo>
                <a:lnTo>
                  <a:pt x="110" y="483"/>
                </a:lnTo>
                <a:lnTo>
                  <a:pt x="147" y="507"/>
                </a:lnTo>
                <a:lnTo>
                  <a:pt x="188" y="529"/>
                </a:lnTo>
                <a:lnTo>
                  <a:pt x="234" y="548"/>
                </a:lnTo>
                <a:lnTo>
                  <a:pt x="282" y="566"/>
                </a:lnTo>
                <a:lnTo>
                  <a:pt x="335" y="582"/>
                </a:lnTo>
                <a:lnTo>
                  <a:pt x="391" y="595"/>
                </a:lnTo>
                <a:lnTo>
                  <a:pt x="450" y="606"/>
                </a:lnTo>
                <a:lnTo>
                  <a:pt x="511" y="613"/>
                </a:lnTo>
                <a:lnTo>
                  <a:pt x="575" y="618"/>
                </a:lnTo>
                <a:lnTo>
                  <a:pt x="640" y="620"/>
                </a:lnTo>
                <a:lnTo>
                  <a:pt x="706" y="618"/>
                </a:lnTo>
                <a:lnTo>
                  <a:pt x="769" y="613"/>
                </a:lnTo>
                <a:lnTo>
                  <a:pt x="830" y="606"/>
                </a:lnTo>
                <a:lnTo>
                  <a:pt x="889" y="595"/>
                </a:lnTo>
                <a:lnTo>
                  <a:pt x="945" y="582"/>
                </a:lnTo>
                <a:lnTo>
                  <a:pt x="998" y="566"/>
                </a:lnTo>
                <a:lnTo>
                  <a:pt x="1047" y="548"/>
                </a:lnTo>
                <a:lnTo>
                  <a:pt x="1092" y="529"/>
                </a:lnTo>
                <a:lnTo>
                  <a:pt x="1133" y="507"/>
                </a:lnTo>
                <a:lnTo>
                  <a:pt x="1170" y="483"/>
                </a:lnTo>
                <a:lnTo>
                  <a:pt x="1203" y="457"/>
                </a:lnTo>
                <a:lnTo>
                  <a:pt x="1229" y="430"/>
                </a:lnTo>
                <a:lnTo>
                  <a:pt x="1251" y="402"/>
                </a:lnTo>
                <a:lnTo>
                  <a:pt x="1267" y="372"/>
                </a:lnTo>
                <a:lnTo>
                  <a:pt x="1277" y="341"/>
                </a:lnTo>
                <a:lnTo>
                  <a:pt x="1280" y="310"/>
                </a:lnTo>
                <a:lnTo>
                  <a:pt x="1200" y="310"/>
                </a:lnTo>
                <a:lnTo>
                  <a:pt x="1197" y="282"/>
                </a:lnTo>
                <a:lnTo>
                  <a:pt x="1188" y="255"/>
                </a:lnTo>
                <a:lnTo>
                  <a:pt x="1174" y="229"/>
                </a:lnTo>
                <a:lnTo>
                  <a:pt x="1155" y="204"/>
                </a:lnTo>
                <a:lnTo>
                  <a:pt x="1132" y="181"/>
                </a:lnTo>
                <a:lnTo>
                  <a:pt x="1104" y="158"/>
                </a:lnTo>
                <a:lnTo>
                  <a:pt x="1072" y="137"/>
                </a:lnTo>
                <a:lnTo>
                  <a:pt x="1036" y="118"/>
                </a:lnTo>
                <a:lnTo>
                  <a:pt x="996" y="100"/>
                </a:lnTo>
                <a:lnTo>
                  <a:pt x="953" y="85"/>
                </a:lnTo>
                <a:lnTo>
                  <a:pt x="906" y="71"/>
                </a:lnTo>
                <a:lnTo>
                  <a:pt x="858" y="60"/>
                </a:lnTo>
                <a:lnTo>
                  <a:pt x="806" y="51"/>
                </a:lnTo>
                <a:lnTo>
                  <a:pt x="753" y="44"/>
                </a:lnTo>
                <a:lnTo>
                  <a:pt x="697" y="40"/>
                </a:lnTo>
                <a:lnTo>
                  <a:pt x="640" y="39"/>
                </a:lnTo>
                <a:lnTo>
                  <a:pt x="583" y="40"/>
                </a:lnTo>
                <a:lnTo>
                  <a:pt x="527" y="44"/>
                </a:lnTo>
                <a:lnTo>
                  <a:pt x="474" y="51"/>
                </a:lnTo>
                <a:lnTo>
                  <a:pt x="423" y="60"/>
                </a:lnTo>
                <a:lnTo>
                  <a:pt x="374" y="71"/>
                </a:lnTo>
                <a:lnTo>
                  <a:pt x="328" y="85"/>
                </a:lnTo>
                <a:lnTo>
                  <a:pt x="284" y="100"/>
                </a:lnTo>
                <a:lnTo>
                  <a:pt x="245" y="118"/>
                </a:lnTo>
                <a:lnTo>
                  <a:pt x="208" y="137"/>
                </a:lnTo>
                <a:lnTo>
                  <a:pt x="177" y="158"/>
                </a:lnTo>
                <a:lnTo>
                  <a:pt x="148" y="181"/>
                </a:lnTo>
                <a:lnTo>
                  <a:pt x="125" y="204"/>
                </a:lnTo>
                <a:lnTo>
                  <a:pt x="106" y="229"/>
                </a:lnTo>
                <a:lnTo>
                  <a:pt x="92" y="255"/>
                </a:lnTo>
                <a:lnTo>
                  <a:pt x="84" y="282"/>
                </a:lnTo>
                <a:lnTo>
                  <a:pt x="81" y="310"/>
                </a:lnTo>
                <a:lnTo>
                  <a:pt x="84" y="337"/>
                </a:lnTo>
                <a:lnTo>
                  <a:pt x="92" y="364"/>
                </a:lnTo>
                <a:lnTo>
                  <a:pt x="106" y="390"/>
                </a:lnTo>
                <a:lnTo>
                  <a:pt x="125" y="415"/>
                </a:lnTo>
                <a:lnTo>
                  <a:pt x="148" y="439"/>
                </a:lnTo>
                <a:lnTo>
                  <a:pt x="177" y="461"/>
                </a:lnTo>
                <a:lnTo>
                  <a:pt x="208" y="482"/>
                </a:lnTo>
                <a:lnTo>
                  <a:pt x="245" y="501"/>
                </a:lnTo>
                <a:lnTo>
                  <a:pt x="284" y="519"/>
                </a:lnTo>
                <a:lnTo>
                  <a:pt x="328" y="534"/>
                </a:lnTo>
                <a:lnTo>
                  <a:pt x="374" y="548"/>
                </a:lnTo>
                <a:lnTo>
                  <a:pt x="423" y="559"/>
                </a:lnTo>
                <a:lnTo>
                  <a:pt x="474" y="568"/>
                </a:lnTo>
                <a:lnTo>
                  <a:pt x="527" y="575"/>
                </a:lnTo>
                <a:lnTo>
                  <a:pt x="583" y="579"/>
                </a:lnTo>
                <a:lnTo>
                  <a:pt x="640" y="581"/>
                </a:lnTo>
                <a:lnTo>
                  <a:pt x="697" y="579"/>
                </a:lnTo>
                <a:lnTo>
                  <a:pt x="753" y="575"/>
                </a:lnTo>
                <a:lnTo>
                  <a:pt x="806" y="568"/>
                </a:lnTo>
                <a:lnTo>
                  <a:pt x="858" y="559"/>
                </a:lnTo>
                <a:lnTo>
                  <a:pt x="906" y="548"/>
                </a:lnTo>
                <a:lnTo>
                  <a:pt x="953" y="534"/>
                </a:lnTo>
                <a:lnTo>
                  <a:pt x="996" y="519"/>
                </a:lnTo>
                <a:lnTo>
                  <a:pt x="1036" y="501"/>
                </a:lnTo>
                <a:lnTo>
                  <a:pt x="1072" y="482"/>
                </a:lnTo>
                <a:lnTo>
                  <a:pt x="1104" y="461"/>
                </a:lnTo>
                <a:lnTo>
                  <a:pt x="1132" y="439"/>
                </a:lnTo>
                <a:lnTo>
                  <a:pt x="1155" y="415"/>
                </a:lnTo>
                <a:lnTo>
                  <a:pt x="1174" y="390"/>
                </a:lnTo>
                <a:lnTo>
                  <a:pt x="1188" y="364"/>
                </a:lnTo>
                <a:lnTo>
                  <a:pt x="1197" y="337"/>
                </a:lnTo>
                <a:lnTo>
                  <a:pt x="1200" y="310"/>
                </a:lnTo>
                <a:lnTo>
                  <a:pt x="1280" y="310"/>
                </a:ln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3" name="Freeform 57"/>
          <p:cNvSpPr>
            <a:spLocks/>
          </p:cNvSpPr>
          <p:nvPr/>
        </p:nvSpPr>
        <p:spPr bwMode="auto">
          <a:xfrm>
            <a:off x="4899025" y="3089275"/>
            <a:ext cx="1778000" cy="862013"/>
          </a:xfrm>
          <a:custGeom>
            <a:avLst/>
            <a:gdLst>
              <a:gd name="T0" fmla="*/ 2147483647 w 1120"/>
              <a:gd name="T1" fmla="*/ 2147483647 h 543"/>
              <a:gd name="T2" fmla="*/ 2147483647 w 1120"/>
              <a:gd name="T3" fmla="*/ 2147483647 h 543"/>
              <a:gd name="T4" fmla="*/ 2147483647 w 1120"/>
              <a:gd name="T5" fmla="*/ 2147483647 h 543"/>
              <a:gd name="T6" fmla="*/ 2147483647 w 1120"/>
              <a:gd name="T7" fmla="*/ 2147483647 h 543"/>
              <a:gd name="T8" fmla="*/ 2147483647 w 1120"/>
              <a:gd name="T9" fmla="*/ 2147483647 h 543"/>
              <a:gd name="T10" fmla="*/ 2147483647 w 1120"/>
              <a:gd name="T11" fmla="*/ 2147483647 h 543"/>
              <a:gd name="T12" fmla="*/ 2147483647 w 1120"/>
              <a:gd name="T13" fmla="*/ 2147483647 h 543"/>
              <a:gd name="T14" fmla="*/ 2147483647 w 1120"/>
              <a:gd name="T15" fmla="*/ 2147483647 h 543"/>
              <a:gd name="T16" fmla="*/ 2147483647 w 1120"/>
              <a:gd name="T17" fmla="*/ 2147483647 h 543"/>
              <a:gd name="T18" fmla="*/ 2147483647 w 1120"/>
              <a:gd name="T19" fmla="*/ 2147483647 h 543"/>
              <a:gd name="T20" fmla="*/ 0 w 1120"/>
              <a:gd name="T21" fmla="*/ 2147483647 h 543"/>
              <a:gd name="T22" fmla="*/ 2147483647 w 1120"/>
              <a:gd name="T23" fmla="*/ 2147483647 h 543"/>
              <a:gd name="T24" fmla="*/ 2147483647 w 1120"/>
              <a:gd name="T25" fmla="*/ 2147483647 h 543"/>
              <a:gd name="T26" fmla="*/ 2147483647 w 1120"/>
              <a:gd name="T27" fmla="*/ 2147483647 h 543"/>
              <a:gd name="T28" fmla="*/ 2147483647 w 1120"/>
              <a:gd name="T29" fmla="*/ 2147483647 h 543"/>
              <a:gd name="T30" fmla="*/ 2147483647 w 1120"/>
              <a:gd name="T31" fmla="*/ 2147483647 h 543"/>
              <a:gd name="T32" fmla="*/ 2147483647 w 1120"/>
              <a:gd name="T33" fmla="*/ 2147483647 h 543"/>
              <a:gd name="T34" fmla="*/ 2147483647 w 1120"/>
              <a:gd name="T35" fmla="*/ 2147483647 h 543"/>
              <a:gd name="T36" fmla="*/ 2147483647 w 1120"/>
              <a:gd name="T37" fmla="*/ 2147483647 h 543"/>
              <a:gd name="T38" fmla="*/ 2147483647 w 1120"/>
              <a:gd name="T39" fmla="*/ 2147483647 h 543"/>
              <a:gd name="T40" fmla="*/ 2147483647 w 1120"/>
              <a:gd name="T41" fmla="*/ 2147483647 h 543"/>
              <a:gd name="T42" fmla="*/ 2147483647 w 1120"/>
              <a:gd name="T43" fmla="*/ 2147483647 h 543"/>
              <a:gd name="T44" fmla="*/ 2147483647 w 1120"/>
              <a:gd name="T45" fmla="*/ 2147483647 h 543"/>
              <a:gd name="T46" fmla="*/ 2147483647 w 1120"/>
              <a:gd name="T47" fmla="*/ 2147483647 h 543"/>
              <a:gd name="T48" fmla="*/ 2147483647 w 1120"/>
              <a:gd name="T49" fmla="*/ 2147483647 h 543"/>
              <a:gd name="T50" fmla="*/ 2147483647 w 1120"/>
              <a:gd name="T51" fmla="*/ 2147483647 h 543"/>
              <a:gd name="T52" fmla="*/ 2147483647 w 1120"/>
              <a:gd name="T53" fmla="*/ 2147483647 h 543"/>
              <a:gd name="T54" fmla="*/ 2147483647 w 1120"/>
              <a:gd name="T55" fmla="*/ 2147483647 h 543"/>
              <a:gd name="T56" fmla="*/ 2147483647 w 1120"/>
              <a:gd name="T57" fmla="*/ 2147483647 h 543"/>
              <a:gd name="T58" fmla="*/ 2147483647 w 1120"/>
              <a:gd name="T59" fmla="*/ 2147483647 h 543"/>
              <a:gd name="T60" fmla="*/ 2147483647 w 1120"/>
              <a:gd name="T61" fmla="*/ 2147483647 h 543"/>
              <a:gd name="T62" fmla="*/ 2147483647 w 1120"/>
              <a:gd name="T63" fmla="*/ 2147483647 h 543"/>
              <a:gd name="T64" fmla="*/ 2147483647 w 1120"/>
              <a:gd name="T65" fmla="*/ 2147483647 h 543"/>
              <a:gd name="T66" fmla="*/ 2147483647 w 1120"/>
              <a:gd name="T67" fmla="*/ 2147483647 h 543"/>
              <a:gd name="T68" fmla="*/ 2147483647 w 1120"/>
              <a:gd name="T69" fmla="*/ 2147483647 h 543"/>
              <a:gd name="T70" fmla="*/ 2147483647 w 1120"/>
              <a:gd name="T71" fmla="*/ 2147483647 h 543"/>
              <a:gd name="T72" fmla="*/ 2147483647 w 1120"/>
              <a:gd name="T73" fmla="*/ 2147483647 h 543"/>
              <a:gd name="T74" fmla="*/ 2147483647 w 1120"/>
              <a:gd name="T75" fmla="*/ 2147483647 h 543"/>
              <a:gd name="T76" fmla="*/ 2147483647 w 1120"/>
              <a:gd name="T77" fmla="*/ 2147483647 h 543"/>
              <a:gd name="T78" fmla="*/ 2147483647 w 1120"/>
              <a:gd name="T79" fmla="*/ 2147483647 h 543"/>
              <a:gd name="T80" fmla="*/ 2147483647 w 1120"/>
              <a:gd name="T81" fmla="*/ 2147483647 h 543"/>
              <a:gd name="T82" fmla="*/ 2147483647 w 1120"/>
              <a:gd name="T83" fmla="*/ 2147483647 h 543"/>
              <a:gd name="T84" fmla="*/ 2147483647 w 1120"/>
              <a:gd name="T85" fmla="*/ 2147483647 h 5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20"/>
              <a:gd name="T130" fmla="*/ 0 h 543"/>
              <a:gd name="T131" fmla="*/ 1120 w 1120"/>
              <a:gd name="T132" fmla="*/ 543 h 5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20" h="543">
                <a:moveTo>
                  <a:pt x="1119" y="271"/>
                </a:moveTo>
                <a:lnTo>
                  <a:pt x="1116" y="243"/>
                </a:lnTo>
                <a:lnTo>
                  <a:pt x="1107" y="216"/>
                </a:lnTo>
                <a:lnTo>
                  <a:pt x="1093" y="190"/>
                </a:lnTo>
                <a:lnTo>
                  <a:pt x="1074" y="165"/>
                </a:lnTo>
                <a:lnTo>
                  <a:pt x="1051" y="142"/>
                </a:lnTo>
                <a:lnTo>
                  <a:pt x="1023" y="119"/>
                </a:lnTo>
                <a:lnTo>
                  <a:pt x="991" y="98"/>
                </a:lnTo>
                <a:lnTo>
                  <a:pt x="955" y="79"/>
                </a:lnTo>
                <a:lnTo>
                  <a:pt x="915" y="61"/>
                </a:lnTo>
                <a:lnTo>
                  <a:pt x="872" y="46"/>
                </a:lnTo>
                <a:lnTo>
                  <a:pt x="825" y="32"/>
                </a:lnTo>
                <a:lnTo>
                  <a:pt x="777" y="21"/>
                </a:lnTo>
                <a:lnTo>
                  <a:pt x="725" y="12"/>
                </a:lnTo>
                <a:lnTo>
                  <a:pt x="672" y="5"/>
                </a:lnTo>
                <a:lnTo>
                  <a:pt x="616" y="1"/>
                </a:lnTo>
                <a:lnTo>
                  <a:pt x="559" y="0"/>
                </a:lnTo>
                <a:lnTo>
                  <a:pt x="502" y="1"/>
                </a:lnTo>
                <a:lnTo>
                  <a:pt x="446" y="5"/>
                </a:lnTo>
                <a:lnTo>
                  <a:pt x="393" y="12"/>
                </a:lnTo>
                <a:lnTo>
                  <a:pt x="342" y="21"/>
                </a:lnTo>
                <a:lnTo>
                  <a:pt x="293" y="32"/>
                </a:lnTo>
                <a:lnTo>
                  <a:pt x="247" y="46"/>
                </a:lnTo>
                <a:lnTo>
                  <a:pt x="203" y="61"/>
                </a:lnTo>
                <a:lnTo>
                  <a:pt x="164" y="79"/>
                </a:lnTo>
                <a:lnTo>
                  <a:pt x="127" y="98"/>
                </a:lnTo>
                <a:lnTo>
                  <a:pt x="96" y="119"/>
                </a:lnTo>
                <a:lnTo>
                  <a:pt x="67" y="142"/>
                </a:lnTo>
                <a:lnTo>
                  <a:pt x="44" y="165"/>
                </a:lnTo>
                <a:lnTo>
                  <a:pt x="25" y="190"/>
                </a:lnTo>
                <a:lnTo>
                  <a:pt x="11" y="216"/>
                </a:lnTo>
                <a:lnTo>
                  <a:pt x="3" y="243"/>
                </a:lnTo>
                <a:lnTo>
                  <a:pt x="0" y="271"/>
                </a:lnTo>
                <a:lnTo>
                  <a:pt x="3" y="298"/>
                </a:lnTo>
                <a:lnTo>
                  <a:pt x="11" y="325"/>
                </a:lnTo>
                <a:lnTo>
                  <a:pt x="25" y="351"/>
                </a:lnTo>
                <a:lnTo>
                  <a:pt x="44" y="376"/>
                </a:lnTo>
                <a:lnTo>
                  <a:pt x="67" y="400"/>
                </a:lnTo>
                <a:lnTo>
                  <a:pt x="96" y="422"/>
                </a:lnTo>
                <a:lnTo>
                  <a:pt x="127" y="443"/>
                </a:lnTo>
                <a:lnTo>
                  <a:pt x="164" y="462"/>
                </a:lnTo>
                <a:lnTo>
                  <a:pt x="203" y="480"/>
                </a:lnTo>
                <a:lnTo>
                  <a:pt x="247" y="495"/>
                </a:lnTo>
                <a:lnTo>
                  <a:pt x="293" y="509"/>
                </a:lnTo>
                <a:lnTo>
                  <a:pt x="342" y="520"/>
                </a:lnTo>
                <a:lnTo>
                  <a:pt x="393" y="529"/>
                </a:lnTo>
                <a:lnTo>
                  <a:pt x="446" y="536"/>
                </a:lnTo>
                <a:lnTo>
                  <a:pt x="502" y="540"/>
                </a:lnTo>
                <a:lnTo>
                  <a:pt x="559" y="542"/>
                </a:lnTo>
                <a:lnTo>
                  <a:pt x="616" y="540"/>
                </a:lnTo>
                <a:lnTo>
                  <a:pt x="672" y="536"/>
                </a:lnTo>
                <a:lnTo>
                  <a:pt x="725" y="529"/>
                </a:lnTo>
                <a:lnTo>
                  <a:pt x="777" y="520"/>
                </a:lnTo>
                <a:lnTo>
                  <a:pt x="825" y="509"/>
                </a:lnTo>
                <a:lnTo>
                  <a:pt x="872" y="495"/>
                </a:lnTo>
                <a:lnTo>
                  <a:pt x="915" y="480"/>
                </a:lnTo>
                <a:lnTo>
                  <a:pt x="955" y="462"/>
                </a:lnTo>
                <a:lnTo>
                  <a:pt x="991" y="443"/>
                </a:lnTo>
                <a:lnTo>
                  <a:pt x="1023" y="422"/>
                </a:lnTo>
                <a:lnTo>
                  <a:pt x="1051" y="400"/>
                </a:lnTo>
                <a:lnTo>
                  <a:pt x="1074" y="376"/>
                </a:lnTo>
                <a:lnTo>
                  <a:pt x="1093" y="351"/>
                </a:lnTo>
                <a:lnTo>
                  <a:pt x="1107" y="325"/>
                </a:lnTo>
                <a:lnTo>
                  <a:pt x="1116" y="298"/>
                </a:lnTo>
                <a:lnTo>
                  <a:pt x="1119" y="271"/>
                </a:lnTo>
                <a:lnTo>
                  <a:pt x="1039" y="271"/>
                </a:lnTo>
                <a:lnTo>
                  <a:pt x="1036" y="247"/>
                </a:lnTo>
                <a:lnTo>
                  <a:pt x="1029" y="224"/>
                </a:lnTo>
                <a:lnTo>
                  <a:pt x="1017" y="202"/>
                </a:lnTo>
                <a:lnTo>
                  <a:pt x="1001" y="181"/>
                </a:lnTo>
                <a:lnTo>
                  <a:pt x="980" y="160"/>
                </a:lnTo>
                <a:lnTo>
                  <a:pt x="956" y="141"/>
                </a:lnTo>
                <a:lnTo>
                  <a:pt x="929" y="123"/>
                </a:lnTo>
                <a:lnTo>
                  <a:pt x="898" y="106"/>
                </a:lnTo>
                <a:lnTo>
                  <a:pt x="863" y="92"/>
                </a:lnTo>
                <a:lnTo>
                  <a:pt x="827" y="78"/>
                </a:lnTo>
                <a:lnTo>
                  <a:pt x="787" y="67"/>
                </a:lnTo>
                <a:lnTo>
                  <a:pt x="745" y="57"/>
                </a:lnTo>
                <a:lnTo>
                  <a:pt x="702" y="49"/>
                </a:lnTo>
                <a:lnTo>
                  <a:pt x="655" y="43"/>
                </a:lnTo>
                <a:lnTo>
                  <a:pt x="608" y="39"/>
                </a:lnTo>
                <a:lnTo>
                  <a:pt x="559" y="38"/>
                </a:lnTo>
                <a:lnTo>
                  <a:pt x="511" y="39"/>
                </a:lnTo>
                <a:lnTo>
                  <a:pt x="463" y="43"/>
                </a:lnTo>
                <a:lnTo>
                  <a:pt x="417" y="49"/>
                </a:lnTo>
                <a:lnTo>
                  <a:pt x="373" y="57"/>
                </a:lnTo>
                <a:lnTo>
                  <a:pt x="331" y="67"/>
                </a:lnTo>
                <a:lnTo>
                  <a:pt x="291" y="78"/>
                </a:lnTo>
                <a:lnTo>
                  <a:pt x="255" y="92"/>
                </a:lnTo>
                <a:lnTo>
                  <a:pt x="220" y="106"/>
                </a:lnTo>
                <a:lnTo>
                  <a:pt x="190" y="123"/>
                </a:lnTo>
                <a:lnTo>
                  <a:pt x="162" y="141"/>
                </a:lnTo>
                <a:lnTo>
                  <a:pt x="138" y="160"/>
                </a:lnTo>
                <a:lnTo>
                  <a:pt x="118" y="181"/>
                </a:lnTo>
                <a:lnTo>
                  <a:pt x="101" y="202"/>
                </a:lnTo>
                <a:lnTo>
                  <a:pt x="89" y="224"/>
                </a:lnTo>
                <a:lnTo>
                  <a:pt x="82" y="247"/>
                </a:lnTo>
                <a:lnTo>
                  <a:pt x="80" y="271"/>
                </a:lnTo>
                <a:lnTo>
                  <a:pt x="82" y="294"/>
                </a:lnTo>
                <a:lnTo>
                  <a:pt x="89" y="317"/>
                </a:lnTo>
                <a:lnTo>
                  <a:pt x="101" y="340"/>
                </a:lnTo>
                <a:lnTo>
                  <a:pt x="118" y="361"/>
                </a:lnTo>
                <a:lnTo>
                  <a:pt x="138" y="381"/>
                </a:lnTo>
                <a:lnTo>
                  <a:pt x="162" y="401"/>
                </a:lnTo>
                <a:lnTo>
                  <a:pt x="190" y="418"/>
                </a:lnTo>
                <a:lnTo>
                  <a:pt x="220" y="435"/>
                </a:lnTo>
                <a:lnTo>
                  <a:pt x="255" y="450"/>
                </a:lnTo>
                <a:lnTo>
                  <a:pt x="291" y="463"/>
                </a:lnTo>
                <a:lnTo>
                  <a:pt x="331" y="475"/>
                </a:lnTo>
                <a:lnTo>
                  <a:pt x="373" y="484"/>
                </a:lnTo>
                <a:lnTo>
                  <a:pt x="417" y="493"/>
                </a:lnTo>
                <a:lnTo>
                  <a:pt x="463" y="498"/>
                </a:lnTo>
                <a:lnTo>
                  <a:pt x="511" y="502"/>
                </a:lnTo>
                <a:lnTo>
                  <a:pt x="559" y="503"/>
                </a:lnTo>
                <a:lnTo>
                  <a:pt x="608" y="502"/>
                </a:lnTo>
                <a:lnTo>
                  <a:pt x="655" y="498"/>
                </a:lnTo>
                <a:lnTo>
                  <a:pt x="702" y="493"/>
                </a:lnTo>
                <a:lnTo>
                  <a:pt x="745" y="484"/>
                </a:lnTo>
                <a:lnTo>
                  <a:pt x="787" y="475"/>
                </a:lnTo>
                <a:lnTo>
                  <a:pt x="827" y="463"/>
                </a:lnTo>
                <a:lnTo>
                  <a:pt x="863" y="450"/>
                </a:lnTo>
                <a:lnTo>
                  <a:pt x="898" y="435"/>
                </a:lnTo>
                <a:lnTo>
                  <a:pt x="929" y="418"/>
                </a:lnTo>
                <a:lnTo>
                  <a:pt x="956" y="401"/>
                </a:lnTo>
                <a:lnTo>
                  <a:pt x="980" y="381"/>
                </a:lnTo>
                <a:lnTo>
                  <a:pt x="1001" y="361"/>
                </a:lnTo>
                <a:lnTo>
                  <a:pt x="1017" y="340"/>
                </a:lnTo>
                <a:lnTo>
                  <a:pt x="1029" y="317"/>
                </a:lnTo>
                <a:lnTo>
                  <a:pt x="1036" y="294"/>
                </a:lnTo>
                <a:lnTo>
                  <a:pt x="1039" y="271"/>
                </a:lnTo>
                <a:lnTo>
                  <a:pt x="1119" y="271"/>
                </a:lnTo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4" name="Freeform 58"/>
          <p:cNvSpPr>
            <a:spLocks/>
          </p:cNvSpPr>
          <p:nvPr/>
        </p:nvSpPr>
        <p:spPr bwMode="auto">
          <a:xfrm>
            <a:off x="5026025" y="3149600"/>
            <a:ext cx="1524000" cy="739775"/>
          </a:xfrm>
          <a:custGeom>
            <a:avLst/>
            <a:gdLst>
              <a:gd name="T0" fmla="*/ 2147483647 w 960"/>
              <a:gd name="T1" fmla="*/ 2147483647 h 466"/>
              <a:gd name="T2" fmla="*/ 2147483647 w 960"/>
              <a:gd name="T3" fmla="*/ 2147483647 h 466"/>
              <a:gd name="T4" fmla="*/ 2147483647 w 960"/>
              <a:gd name="T5" fmla="*/ 2147483647 h 466"/>
              <a:gd name="T6" fmla="*/ 2147483647 w 960"/>
              <a:gd name="T7" fmla="*/ 2147483647 h 466"/>
              <a:gd name="T8" fmla="*/ 2147483647 w 960"/>
              <a:gd name="T9" fmla="*/ 2147483647 h 466"/>
              <a:gd name="T10" fmla="*/ 2147483647 w 960"/>
              <a:gd name="T11" fmla="*/ 2147483647 h 466"/>
              <a:gd name="T12" fmla="*/ 2147483647 w 960"/>
              <a:gd name="T13" fmla="*/ 2147483647 h 466"/>
              <a:gd name="T14" fmla="*/ 2147483647 w 960"/>
              <a:gd name="T15" fmla="*/ 2147483647 h 466"/>
              <a:gd name="T16" fmla="*/ 2147483647 w 960"/>
              <a:gd name="T17" fmla="*/ 2147483647 h 466"/>
              <a:gd name="T18" fmla="*/ 2147483647 w 960"/>
              <a:gd name="T19" fmla="*/ 2147483647 h 466"/>
              <a:gd name="T20" fmla="*/ 0 w 960"/>
              <a:gd name="T21" fmla="*/ 2147483647 h 466"/>
              <a:gd name="T22" fmla="*/ 2147483647 w 960"/>
              <a:gd name="T23" fmla="*/ 2147483647 h 466"/>
              <a:gd name="T24" fmla="*/ 2147483647 w 960"/>
              <a:gd name="T25" fmla="*/ 2147483647 h 466"/>
              <a:gd name="T26" fmla="*/ 2147483647 w 960"/>
              <a:gd name="T27" fmla="*/ 2147483647 h 466"/>
              <a:gd name="T28" fmla="*/ 2147483647 w 960"/>
              <a:gd name="T29" fmla="*/ 2147483647 h 466"/>
              <a:gd name="T30" fmla="*/ 2147483647 w 960"/>
              <a:gd name="T31" fmla="*/ 2147483647 h 466"/>
              <a:gd name="T32" fmla="*/ 2147483647 w 960"/>
              <a:gd name="T33" fmla="*/ 2147483647 h 466"/>
              <a:gd name="T34" fmla="*/ 2147483647 w 960"/>
              <a:gd name="T35" fmla="*/ 2147483647 h 466"/>
              <a:gd name="T36" fmla="*/ 2147483647 w 960"/>
              <a:gd name="T37" fmla="*/ 2147483647 h 466"/>
              <a:gd name="T38" fmla="*/ 2147483647 w 960"/>
              <a:gd name="T39" fmla="*/ 2147483647 h 466"/>
              <a:gd name="T40" fmla="*/ 2147483647 w 960"/>
              <a:gd name="T41" fmla="*/ 2147483647 h 466"/>
              <a:gd name="T42" fmla="*/ 2147483647 w 960"/>
              <a:gd name="T43" fmla="*/ 2147483647 h 466"/>
              <a:gd name="T44" fmla="*/ 2147483647 w 960"/>
              <a:gd name="T45" fmla="*/ 2147483647 h 466"/>
              <a:gd name="T46" fmla="*/ 2147483647 w 960"/>
              <a:gd name="T47" fmla="*/ 2147483647 h 466"/>
              <a:gd name="T48" fmla="*/ 2147483647 w 960"/>
              <a:gd name="T49" fmla="*/ 2147483647 h 466"/>
              <a:gd name="T50" fmla="*/ 2147483647 w 960"/>
              <a:gd name="T51" fmla="*/ 2147483647 h 466"/>
              <a:gd name="T52" fmla="*/ 2147483647 w 960"/>
              <a:gd name="T53" fmla="*/ 2147483647 h 466"/>
              <a:gd name="T54" fmla="*/ 2147483647 w 960"/>
              <a:gd name="T55" fmla="*/ 2147483647 h 466"/>
              <a:gd name="T56" fmla="*/ 2147483647 w 960"/>
              <a:gd name="T57" fmla="*/ 2147483647 h 466"/>
              <a:gd name="T58" fmla="*/ 2147483647 w 960"/>
              <a:gd name="T59" fmla="*/ 2147483647 h 466"/>
              <a:gd name="T60" fmla="*/ 2147483647 w 960"/>
              <a:gd name="T61" fmla="*/ 2147483647 h 466"/>
              <a:gd name="T62" fmla="*/ 2147483647 w 960"/>
              <a:gd name="T63" fmla="*/ 2147483647 h 466"/>
              <a:gd name="T64" fmla="*/ 2147483647 w 960"/>
              <a:gd name="T65" fmla="*/ 2147483647 h 466"/>
              <a:gd name="T66" fmla="*/ 2147483647 w 960"/>
              <a:gd name="T67" fmla="*/ 2147483647 h 466"/>
              <a:gd name="T68" fmla="*/ 2147483647 w 960"/>
              <a:gd name="T69" fmla="*/ 2147483647 h 466"/>
              <a:gd name="T70" fmla="*/ 2147483647 w 960"/>
              <a:gd name="T71" fmla="*/ 2147483647 h 466"/>
              <a:gd name="T72" fmla="*/ 2147483647 w 960"/>
              <a:gd name="T73" fmla="*/ 2147483647 h 466"/>
              <a:gd name="T74" fmla="*/ 2147483647 w 960"/>
              <a:gd name="T75" fmla="*/ 2147483647 h 466"/>
              <a:gd name="T76" fmla="*/ 2147483647 w 960"/>
              <a:gd name="T77" fmla="*/ 2147483647 h 466"/>
              <a:gd name="T78" fmla="*/ 2147483647 w 960"/>
              <a:gd name="T79" fmla="*/ 2147483647 h 466"/>
              <a:gd name="T80" fmla="*/ 2147483647 w 960"/>
              <a:gd name="T81" fmla="*/ 2147483647 h 466"/>
              <a:gd name="T82" fmla="*/ 2147483647 w 960"/>
              <a:gd name="T83" fmla="*/ 2147483647 h 466"/>
              <a:gd name="T84" fmla="*/ 2147483647 w 960"/>
              <a:gd name="T85" fmla="*/ 2147483647 h 4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0"/>
              <a:gd name="T130" fmla="*/ 0 h 466"/>
              <a:gd name="T131" fmla="*/ 960 w 960"/>
              <a:gd name="T132" fmla="*/ 466 h 4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0" h="466">
                <a:moveTo>
                  <a:pt x="959" y="233"/>
                </a:moveTo>
                <a:lnTo>
                  <a:pt x="956" y="209"/>
                </a:lnTo>
                <a:lnTo>
                  <a:pt x="949" y="186"/>
                </a:lnTo>
                <a:lnTo>
                  <a:pt x="937" y="164"/>
                </a:lnTo>
                <a:lnTo>
                  <a:pt x="921" y="143"/>
                </a:lnTo>
                <a:lnTo>
                  <a:pt x="900" y="122"/>
                </a:lnTo>
                <a:lnTo>
                  <a:pt x="876" y="103"/>
                </a:lnTo>
                <a:lnTo>
                  <a:pt x="849" y="85"/>
                </a:lnTo>
                <a:lnTo>
                  <a:pt x="818" y="68"/>
                </a:lnTo>
                <a:lnTo>
                  <a:pt x="783" y="54"/>
                </a:lnTo>
                <a:lnTo>
                  <a:pt x="747" y="40"/>
                </a:lnTo>
                <a:lnTo>
                  <a:pt x="707" y="29"/>
                </a:lnTo>
                <a:lnTo>
                  <a:pt x="665" y="19"/>
                </a:lnTo>
                <a:lnTo>
                  <a:pt x="622" y="11"/>
                </a:lnTo>
                <a:lnTo>
                  <a:pt x="575" y="5"/>
                </a:lnTo>
                <a:lnTo>
                  <a:pt x="528" y="1"/>
                </a:lnTo>
                <a:lnTo>
                  <a:pt x="479" y="0"/>
                </a:lnTo>
                <a:lnTo>
                  <a:pt x="431" y="1"/>
                </a:lnTo>
                <a:lnTo>
                  <a:pt x="383" y="5"/>
                </a:lnTo>
                <a:lnTo>
                  <a:pt x="337" y="11"/>
                </a:lnTo>
                <a:lnTo>
                  <a:pt x="293" y="19"/>
                </a:lnTo>
                <a:lnTo>
                  <a:pt x="251" y="29"/>
                </a:lnTo>
                <a:lnTo>
                  <a:pt x="211" y="40"/>
                </a:lnTo>
                <a:lnTo>
                  <a:pt x="175" y="54"/>
                </a:lnTo>
                <a:lnTo>
                  <a:pt x="140" y="68"/>
                </a:lnTo>
                <a:lnTo>
                  <a:pt x="110" y="85"/>
                </a:lnTo>
                <a:lnTo>
                  <a:pt x="82" y="103"/>
                </a:lnTo>
                <a:lnTo>
                  <a:pt x="58" y="122"/>
                </a:lnTo>
                <a:lnTo>
                  <a:pt x="38" y="143"/>
                </a:lnTo>
                <a:lnTo>
                  <a:pt x="21" y="164"/>
                </a:lnTo>
                <a:lnTo>
                  <a:pt x="9" y="186"/>
                </a:lnTo>
                <a:lnTo>
                  <a:pt x="2" y="209"/>
                </a:lnTo>
                <a:lnTo>
                  <a:pt x="0" y="233"/>
                </a:lnTo>
                <a:lnTo>
                  <a:pt x="2" y="256"/>
                </a:lnTo>
                <a:lnTo>
                  <a:pt x="9" y="279"/>
                </a:lnTo>
                <a:lnTo>
                  <a:pt x="21" y="302"/>
                </a:lnTo>
                <a:lnTo>
                  <a:pt x="38" y="323"/>
                </a:lnTo>
                <a:lnTo>
                  <a:pt x="58" y="343"/>
                </a:lnTo>
                <a:lnTo>
                  <a:pt x="82" y="363"/>
                </a:lnTo>
                <a:lnTo>
                  <a:pt x="110" y="380"/>
                </a:lnTo>
                <a:lnTo>
                  <a:pt x="140" y="397"/>
                </a:lnTo>
                <a:lnTo>
                  <a:pt x="175" y="412"/>
                </a:lnTo>
                <a:lnTo>
                  <a:pt x="211" y="425"/>
                </a:lnTo>
                <a:lnTo>
                  <a:pt x="251" y="437"/>
                </a:lnTo>
                <a:lnTo>
                  <a:pt x="293" y="446"/>
                </a:lnTo>
                <a:lnTo>
                  <a:pt x="337" y="455"/>
                </a:lnTo>
                <a:lnTo>
                  <a:pt x="383" y="460"/>
                </a:lnTo>
                <a:lnTo>
                  <a:pt x="431" y="464"/>
                </a:lnTo>
                <a:lnTo>
                  <a:pt x="479" y="465"/>
                </a:lnTo>
                <a:lnTo>
                  <a:pt x="528" y="464"/>
                </a:lnTo>
                <a:lnTo>
                  <a:pt x="575" y="460"/>
                </a:lnTo>
                <a:lnTo>
                  <a:pt x="622" y="455"/>
                </a:lnTo>
                <a:lnTo>
                  <a:pt x="665" y="446"/>
                </a:lnTo>
                <a:lnTo>
                  <a:pt x="707" y="437"/>
                </a:lnTo>
                <a:lnTo>
                  <a:pt x="747" y="425"/>
                </a:lnTo>
                <a:lnTo>
                  <a:pt x="783" y="412"/>
                </a:lnTo>
                <a:lnTo>
                  <a:pt x="818" y="397"/>
                </a:lnTo>
                <a:lnTo>
                  <a:pt x="849" y="380"/>
                </a:lnTo>
                <a:lnTo>
                  <a:pt x="876" y="363"/>
                </a:lnTo>
                <a:lnTo>
                  <a:pt x="900" y="343"/>
                </a:lnTo>
                <a:lnTo>
                  <a:pt x="921" y="323"/>
                </a:lnTo>
                <a:lnTo>
                  <a:pt x="937" y="302"/>
                </a:lnTo>
                <a:lnTo>
                  <a:pt x="949" y="279"/>
                </a:lnTo>
                <a:lnTo>
                  <a:pt x="956" y="256"/>
                </a:lnTo>
                <a:lnTo>
                  <a:pt x="959" y="233"/>
                </a:lnTo>
                <a:lnTo>
                  <a:pt x="878" y="233"/>
                </a:lnTo>
                <a:lnTo>
                  <a:pt x="876" y="213"/>
                </a:lnTo>
                <a:lnTo>
                  <a:pt x="870" y="194"/>
                </a:lnTo>
                <a:lnTo>
                  <a:pt x="860" y="175"/>
                </a:lnTo>
                <a:lnTo>
                  <a:pt x="847" y="157"/>
                </a:lnTo>
                <a:lnTo>
                  <a:pt x="830" y="141"/>
                </a:lnTo>
                <a:lnTo>
                  <a:pt x="810" y="125"/>
                </a:lnTo>
                <a:lnTo>
                  <a:pt x="786" y="110"/>
                </a:lnTo>
                <a:lnTo>
                  <a:pt x="761" y="96"/>
                </a:lnTo>
                <a:lnTo>
                  <a:pt x="733" y="84"/>
                </a:lnTo>
                <a:lnTo>
                  <a:pt x="702" y="73"/>
                </a:lnTo>
                <a:lnTo>
                  <a:pt x="669" y="63"/>
                </a:lnTo>
                <a:lnTo>
                  <a:pt x="634" y="55"/>
                </a:lnTo>
                <a:lnTo>
                  <a:pt x="597" y="48"/>
                </a:lnTo>
                <a:lnTo>
                  <a:pt x="559" y="43"/>
                </a:lnTo>
                <a:lnTo>
                  <a:pt x="520" y="40"/>
                </a:lnTo>
                <a:lnTo>
                  <a:pt x="479" y="39"/>
                </a:lnTo>
                <a:lnTo>
                  <a:pt x="438" y="40"/>
                </a:lnTo>
                <a:lnTo>
                  <a:pt x="399" y="43"/>
                </a:lnTo>
                <a:lnTo>
                  <a:pt x="361" y="48"/>
                </a:lnTo>
                <a:lnTo>
                  <a:pt x="324" y="55"/>
                </a:lnTo>
                <a:lnTo>
                  <a:pt x="289" y="63"/>
                </a:lnTo>
                <a:lnTo>
                  <a:pt x="256" y="73"/>
                </a:lnTo>
                <a:lnTo>
                  <a:pt x="226" y="84"/>
                </a:lnTo>
                <a:lnTo>
                  <a:pt x="197" y="96"/>
                </a:lnTo>
                <a:lnTo>
                  <a:pt x="172" y="110"/>
                </a:lnTo>
                <a:lnTo>
                  <a:pt x="149" y="125"/>
                </a:lnTo>
                <a:lnTo>
                  <a:pt x="129" y="141"/>
                </a:lnTo>
                <a:lnTo>
                  <a:pt x="112" y="157"/>
                </a:lnTo>
                <a:lnTo>
                  <a:pt x="98" y="175"/>
                </a:lnTo>
                <a:lnTo>
                  <a:pt x="89" y="194"/>
                </a:lnTo>
                <a:lnTo>
                  <a:pt x="82" y="213"/>
                </a:lnTo>
                <a:lnTo>
                  <a:pt x="80" y="233"/>
                </a:lnTo>
                <a:lnTo>
                  <a:pt x="82" y="253"/>
                </a:lnTo>
                <a:lnTo>
                  <a:pt x="89" y="272"/>
                </a:lnTo>
                <a:lnTo>
                  <a:pt x="98" y="290"/>
                </a:lnTo>
                <a:lnTo>
                  <a:pt x="112" y="308"/>
                </a:lnTo>
                <a:lnTo>
                  <a:pt x="129" y="325"/>
                </a:lnTo>
                <a:lnTo>
                  <a:pt x="149" y="341"/>
                </a:lnTo>
                <a:lnTo>
                  <a:pt x="172" y="355"/>
                </a:lnTo>
                <a:lnTo>
                  <a:pt x="197" y="369"/>
                </a:lnTo>
                <a:lnTo>
                  <a:pt x="226" y="381"/>
                </a:lnTo>
                <a:lnTo>
                  <a:pt x="256" y="393"/>
                </a:lnTo>
                <a:lnTo>
                  <a:pt x="289" y="402"/>
                </a:lnTo>
                <a:lnTo>
                  <a:pt x="324" y="411"/>
                </a:lnTo>
                <a:lnTo>
                  <a:pt x="361" y="417"/>
                </a:lnTo>
                <a:lnTo>
                  <a:pt x="399" y="422"/>
                </a:lnTo>
                <a:lnTo>
                  <a:pt x="438" y="425"/>
                </a:lnTo>
                <a:lnTo>
                  <a:pt x="479" y="426"/>
                </a:lnTo>
                <a:lnTo>
                  <a:pt x="520" y="425"/>
                </a:lnTo>
                <a:lnTo>
                  <a:pt x="559" y="422"/>
                </a:lnTo>
                <a:lnTo>
                  <a:pt x="597" y="417"/>
                </a:lnTo>
                <a:lnTo>
                  <a:pt x="634" y="411"/>
                </a:lnTo>
                <a:lnTo>
                  <a:pt x="669" y="402"/>
                </a:lnTo>
                <a:lnTo>
                  <a:pt x="702" y="393"/>
                </a:lnTo>
                <a:lnTo>
                  <a:pt x="733" y="381"/>
                </a:lnTo>
                <a:lnTo>
                  <a:pt x="761" y="369"/>
                </a:lnTo>
                <a:lnTo>
                  <a:pt x="786" y="355"/>
                </a:lnTo>
                <a:lnTo>
                  <a:pt x="810" y="341"/>
                </a:lnTo>
                <a:lnTo>
                  <a:pt x="830" y="325"/>
                </a:lnTo>
                <a:lnTo>
                  <a:pt x="847" y="308"/>
                </a:lnTo>
                <a:lnTo>
                  <a:pt x="860" y="290"/>
                </a:lnTo>
                <a:lnTo>
                  <a:pt x="870" y="272"/>
                </a:lnTo>
                <a:lnTo>
                  <a:pt x="876" y="253"/>
                </a:lnTo>
                <a:lnTo>
                  <a:pt x="878" y="233"/>
                </a:lnTo>
                <a:lnTo>
                  <a:pt x="959" y="233"/>
                </a:lnTo>
              </a:path>
            </a:pathLst>
          </a:custGeom>
          <a:solidFill>
            <a:srgbClr val="FFB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5" name="Freeform 59"/>
          <p:cNvSpPr>
            <a:spLocks/>
          </p:cNvSpPr>
          <p:nvPr/>
        </p:nvSpPr>
        <p:spPr bwMode="auto">
          <a:xfrm>
            <a:off x="5153025" y="3211513"/>
            <a:ext cx="1268413" cy="615950"/>
          </a:xfrm>
          <a:custGeom>
            <a:avLst/>
            <a:gdLst>
              <a:gd name="T0" fmla="*/ 2147483647 w 799"/>
              <a:gd name="T1" fmla="*/ 2147483647 h 388"/>
              <a:gd name="T2" fmla="*/ 2147483647 w 799"/>
              <a:gd name="T3" fmla="*/ 2147483647 h 388"/>
              <a:gd name="T4" fmla="*/ 2147483647 w 799"/>
              <a:gd name="T5" fmla="*/ 2147483647 h 388"/>
              <a:gd name="T6" fmla="*/ 2147483647 w 799"/>
              <a:gd name="T7" fmla="*/ 2147483647 h 388"/>
              <a:gd name="T8" fmla="*/ 2147483647 w 799"/>
              <a:gd name="T9" fmla="*/ 2147483647 h 388"/>
              <a:gd name="T10" fmla="*/ 2147483647 w 799"/>
              <a:gd name="T11" fmla="*/ 2147483647 h 388"/>
              <a:gd name="T12" fmla="*/ 2147483647 w 799"/>
              <a:gd name="T13" fmla="*/ 2147483647 h 388"/>
              <a:gd name="T14" fmla="*/ 2147483647 w 799"/>
              <a:gd name="T15" fmla="*/ 2147483647 h 388"/>
              <a:gd name="T16" fmla="*/ 2147483647 w 799"/>
              <a:gd name="T17" fmla="*/ 2147483647 h 388"/>
              <a:gd name="T18" fmla="*/ 2147483647 w 799"/>
              <a:gd name="T19" fmla="*/ 2147483647 h 388"/>
              <a:gd name="T20" fmla="*/ 0 w 799"/>
              <a:gd name="T21" fmla="*/ 2147483647 h 388"/>
              <a:gd name="T22" fmla="*/ 2147483647 w 799"/>
              <a:gd name="T23" fmla="*/ 2147483647 h 388"/>
              <a:gd name="T24" fmla="*/ 2147483647 w 799"/>
              <a:gd name="T25" fmla="*/ 2147483647 h 388"/>
              <a:gd name="T26" fmla="*/ 2147483647 w 799"/>
              <a:gd name="T27" fmla="*/ 2147483647 h 388"/>
              <a:gd name="T28" fmla="*/ 2147483647 w 799"/>
              <a:gd name="T29" fmla="*/ 2147483647 h 388"/>
              <a:gd name="T30" fmla="*/ 2147483647 w 799"/>
              <a:gd name="T31" fmla="*/ 2147483647 h 388"/>
              <a:gd name="T32" fmla="*/ 2147483647 w 799"/>
              <a:gd name="T33" fmla="*/ 2147483647 h 388"/>
              <a:gd name="T34" fmla="*/ 2147483647 w 799"/>
              <a:gd name="T35" fmla="*/ 2147483647 h 388"/>
              <a:gd name="T36" fmla="*/ 2147483647 w 799"/>
              <a:gd name="T37" fmla="*/ 2147483647 h 388"/>
              <a:gd name="T38" fmla="*/ 2147483647 w 799"/>
              <a:gd name="T39" fmla="*/ 2147483647 h 388"/>
              <a:gd name="T40" fmla="*/ 2147483647 w 799"/>
              <a:gd name="T41" fmla="*/ 2147483647 h 388"/>
              <a:gd name="T42" fmla="*/ 2147483647 w 799"/>
              <a:gd name="T43" fmla="*/ 2147483647 h 388"/>
              <a:gd name="T44" fmla="*/ 2147483647 w 799"/>
              <a:gd name="T45" fmla="*/ 2147483647 h 388"/>
              <a:gd name="T46" fmla="*/ 2147483647 w 799"/>
              <a:gd name="T47" fmla="*/ 2147483647 h 388"/>
              <a:gd name="T48" fmla="*/ 2147483647 w 799"/>
              <a:gd name="T49" fmla="*/ 2147483647 h 388"/>
              <a:gd name="T50" fmla="*/ 2147483647 w 799"/>
              <a:gd name="T51" fmla="*/ 2147483647 h 388"/>
              <a:gd name="T52" fmla="*/ 2147483647 w 799"/>
              <a:gd name="T53" fmla="*/ 2147483647 h 388"/>
              <a:gd name="T54" fmla="*/ 2147483647 w 799"/>
              <a:gd name="T55" fmla="*/ 2147483647 h 388"/>
              <a:gd name="T56" fmla="*/ 2147483647 w 799"/>
              <a:gd name="T57" fmla="*/ 2147483647 h 388"/>
              <a:gd name="T58" fmla="*/ 2147483647 w 799"/>
              <a:gd name="T59" fmla="*/ 2147483647 h 388"/>
              <a:gd name="T60" fmla="*/ 2147483647 w 799"/>
              <a:gd name="T61" fmla="*/ 2147483647 h 388"/>
              <a:gd name="T62" fmla="*/ 2147483647 w 799"/>
              <a:gd name="T63" fmla="*/ 2147483647 h 388"/>
              <a:gd name="T64" fmla="*/ 2147483647 w 799"/>
              <a:gd name="T65" fmla="*/ 2147483647 h 388"/>
              <a:gd name="T66" fmla="*/ 2147483647 w 799"/>
              <a:gd name="T67" fmla="*/ 2147483647 h 388"/>
              <a:gd name="T68" fmla="*/ 2147483647 w 799"/>
              <a:gd name="T69" fmla="*/ 2147483647 h 388"/>
              <a:gd name="T70" fmla="*/ 2147483647 w 799"/>
              <a:gd name="T71" fmla="*/ 2147483647 h 388"/>
              <a:gd name="T72" fmla="*/ 2147483647 w 799"/>
              <a:gd name="T73" fmla="*/ 2147483647 h 388"/>
              <a:gd name="T74" fmla="*/ 2147483647 w 799"/>
              <a:gd name="T75" fmla="*/ 2147483647 h 388"/>
              <a:gd name="T76" fmla="*/ 2147483647 w 799"/>
              <a:gd name="T77" fmla="*/ 2147483647 h 388"/>
              <a:gd name="T78" fmla="*/ 2147483647 w 799"/>
              <a:gd name="T79" fmla="*/ 2147483647 h 388"/>
              <a:gd name="T80" fmla="*/ 2147483647 w 799"/>
              <a:gd name="T81" fmla="*/ 2147483647 h 388"/>
              <a:gd name="T82" fmla="*/ 2147483647 w 799"/>
              <a:gd name="T83" fmla="*/ 2147483647 h 388"/>
              <a:gd name="T84" fmla="*/ 2147483647 w 799"/>
              <a:gd name="T85" fmla="*/ 2147483647 h 3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9"/>
              <a:gd name="T130" fmla="*/ 0 h 388"/>
              <a:gd name="T131" fmla="*/ 799 w 799"/>
              <a:gd name="T132" fmla="*/ 388 h 3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9" h="388">
                <a:moveTo>
                  <a:pt x="798" y="194"/>
                </a:moveTo>
                <a:lnTo>
                  <a:pt x="796" y="174"/>
                </a:lnTo>
                <a:lnTo>
                  <a:pt x="790" y="155"/>
                </a:lnTo>
                <a:lnTo>
                  <a:pt x="780" y="136"/>
                </a:lnTo>
                <a:lnTo>
                  <a:pt x="767" y="118"/>
                </a:lnTo>
                <a:lnTo>
                  <a:pt x="750" y="102"/>
                </a:lnTo>
                <a:lnTo>
                  <a:pt x="730" y="86"/>
                </a:lnTo>
                <a:lnTo>
                  <a:pt x="706" y="71"/>
                </a:lnTo>
                <a:lnTo>
                  <a:pt x="681" y="57"/>
                </a:lnTo>
                <a:lnTo>
                  <a:pt x="653" y="45"/>
                </a:lnTo>
                <a:lnTo>
                  <a:pt x="622" y="34"/>
                </a:lnTo>
                <a:lnTo>
                  <a:pt x="589" y="24"/>
                </a:lnTo>
                <a:lnTo>
                  <a:pt x="554" y="16"/>
                </a:lnTo>
                <a:lnTo>
                  <a:pt x="517" y="9"/>
                </a:lnTo>
                <a:lnTo>
                  <a:pt x="479" y="4"/>
                </a:lnTo>
                <a:lnTo>
                  <a:pt x="440" y="1"/>
                </a:lnTo>
                <a:lnTo>
                  <a:pt x="399" y="0"/>
                </a:lnTo>
                <a:lnTo>
                  <a:pt x="358" y="1"/>
                </a:lnTo>
                <a:lnTo>
                  <a:pt x="319" y="4"/>
                </a:lnTo>
                <a:lnTo>
                  <a:pt x="281" y="9"/>
                </a:lnTo>
                <a:lnTo>
                  <a:pt x="244" y="16"/>
                </a:lnTo>
                <a:lnTo>
                  <a:pt x="209" y="24"/>
                </a:lnTo>
                <a:lnTo>
                  <a:pt x="176" y="34"/>
                </a:lnTo>
                <a:lnTo>
                  <a:pt x="146" y="45"/>
                </a:lnTo>
                <a:lnTo>
                  <a:pt x="117" y="57"/>
                </a:lnTo>
                <a:lnTo>
                  <a:pt x="92" y="71"/>
                </a:lnTo>
                <a:lnTo>
                  <a:pt x="69" y="86"/>
                </a:lnTo>
                <a:lnTo>
                  <a:pt x="49" y="102"/>
                </a:lnTo>
                <a:lnTo>
                  <a:pt x="32" y="118"/>
                </a:lnTo>
                <a:lnTo>
                  <a:pt x="18" y="136"/>
                </a:lnTo>
                <a:lnTo>
                  <a:pt x="9" y="155"/>
                </a:lnTo>
                <a:lnTo>
                  <a:pt x="2" y="174"/>
                </a:lnTo>
                <a:lnTo>
                  <a:pt x="0" y="194"/>
                </a:lnTo>
                <a:lnTo>
                  <a:pt x="2" y="214"/>
                </a:lnTo>
                <a:lnTo>
                  <a:pt x="9" y="233"/>
                </a:lnTo>
                <a:lnTo>
                  <a:pt x="18" y="251"/>
                </a:lnTo>
                <a:lnTo>
                  <a:pt x="32" y="269"/>
                </a:lnTo>
                <a:lnTo>
                  <a:pt x="49" y="286"/>
                </a:lnTo>
                <a:lnTo>
                  <a:pt x="69" y="302"/>
                </a:lnTo>
                <a:lnTo>
                  <a:pt x="92" y="316"/>
                </a:lnTo>
                <a:lnTo>
                  <a:pt x="117" y="330"/>
                </a:lnTo>
                <a:lnTo>
                  <a:pt x="146" y="342"/>
                </a:lnTo>
                <a:lnTo>
                  <a:pt x="176" y="354"/>
                </a:lnTo>
                <a:lnTo>
                  <a:pt x="209" y="363"/>
                </a:lnTo>
                <a:lnTo>
                  <a:pt x="244" y="372"/>
                </a:lnTo>
                <a:lnTo>
                  <a:pt x="281" y="378"/>
                </a:lnTo>
                <a:lnTo>
                  <a:pt x="319" y="383"/>
                </a:lnTo>
                <a:lnTo>
                  <a:pt x="358" y="386"/>
                </a:lnTo>
                <a:lnTo>
                  <a:pt x="399" y="387"/>
                </a:lnTo>
                <a:lnTo>
                  <a:pt x="440" y="386"/>
                </a:lnTo>
                <a:lnTo>
                  <a:pt x="479" y="383"/>
                </a:lnTo>
                <a:lnTo>
                  <a:pt x="517" y="378"/>
                </a:lnTo>
                <a:lnTo>
                  <a:pt x="554" y="372"/>
                </a:lnTo>
                <a:lnTo>
                  <a:pt x="589" y="363"/>
                </a:lnTo>
                <a:lnTo>
                  <a:pt x="622" y="354"/>
                </a:lnTo>
                <a:lnTo>
                  <a:pt x="653" y="342"/>
                </a:lnTo>
                <a:lnTo>
                  <a:pt x="681" y="330"/>
                </a:lnTo>
                <a:lnTo>
                  <a:pt x="706" y="316"/>
                </a:lnTo>
                <a:lnTo>
                  <a:pt x="730" y="302"/>
                </a:lnTo>
                <a:lnTo>
                  <a:pt x="750" y="286"/>
                </a:lnTo>
                <a:lnTo>
                  <a:pt x="767" y="269"/>
                </a:lnTo>
                <a:lnTo>
                  <a:pt x="780" y="251"/>
                </a:lnTo>
                <a:lnTo>
                  <a:pt x="790" y="233"/>
                </a:lnTo>
                <a:lnTo>
                  <a:pt x="796" y="214"/>
                </a:lnTo>
                <a:lnTo>
                  <a:pt x="798" y="194"/>
                </a:lnTo>
                <a:lnTo>
                  <a:pt x="719" y="194"/>
                </a:lnTo>
                <a:lnTo>
                  <a:pt x="717" y="178"/>
                </a:lnTo>
                <a:lnTo>
                  <a:pt x="713" y="162"/>
                </a:lnTo>
                <a:lnTo>
                  <a:pt x="704" y="148"/>
                </a:lnTo>
                <a:lnTo>
                  <a:pt x="694" y="133"/>
                </a:lnTo>
                <a:lnTo>
                  <a:pt x="680" y="120"/>
                </a:lnTo>
                <a:lnTo>
                  <a:pt x="664" y="107"/>
                </a:lnTo>
                <a:lnTo>
                  <a:pt x="646" y="95"/>
                </a:lnTo>
                <a:lnTo>
                  <a:pt x="625" y="84"/>
                </a:lnTo>
                <a:lnTo>
                  <a:pt x="603" y="74"/>
                </a:lnTo>
                <a:lnTo>
                  <a:pt x="578" y="65"/>
                </a:lnTo>
                <a:lnTo>
                  <a:pt x="551" y="58"/>
                </a:lnTo>
                <a:lnTo>
                  <a:pt x="524" y="51"/>
                </a:lnTo>
                <a:lnTo>
                  <a:pt x="494" y="46"/>
                </a:lnTo>
                <a:lnTo>
                  <a:pt x="464" y="42"/>
                </a:lnTo>
                <a:lnTo>
                  <a:pt x="432" y="40"/>
                </a:lnTo>
                <a:lnTo>
                  <a:pt x="399" y="39"/>
                </a:lnTo>
                <a:lnTo>
                  <a:pt x="366" y="40"/>
                </a:lnTo>
                <a:lnTo>
                  <a:pt x="335" y="42"/>
                </a:lnTo>
                <a:lnTo>
                  <a:pt x="304" y="46"/>
                </a:lnTo>
                <a:lnTo>
                  <a:pt x="275" y="51"/>
                </a:lnTo>
                <a:lnTo>
                  <a:pt x="247" y="58"/>
                </a:lnTo>
                <a:lnTo>
                  <a:pt x="221" y="65"/>
                </a:lnTo>
                <a:lnTo>
                  <a:pt x="195" y="74"/>
                </a:lnTo>
                <a:lnTo>
                  <a:pt x="173" y="84"/>
                </a:lnTo>
                <a:lnTo>
                  <a:pt x="152" y="95"/>
                </a:lnTo>
                <a:lnTo>
                  <a:pt x="134" y="107"/>
                </a:lnTo>
                <a:lnTo>
                  <a:pt x="118" y="120"/>
                </a:lnTo>
                <a:lnTo>
                  <a:pt x="105" y="133"/>
                </a:lnTo>
                <a:lnTo>
                  <a:pt x="94" y="148"/>
                </a:lnTo>
                <a:lnTo>
                  <a:pt x="86" y="162"/>
                </a:lnTo>
                <a:lnTo>
                  <a:pt x="81" y="178"/>
                </a:lnTo>
                <a:lnTo>
                  <a:pt x="79" y="194"/>
                </a:lnTo>
                <a:lnTo>
                  <a:pt x="81" y="209"/>
                </a:lnTo>
                <a:lnTo>
                  <a:pt x="86" y="225"/>
                </a:lnTo>
                <a:lnTo>
                  <a:pt x="94" y="240"/>
                </a:lnTo>
                <a:lnTo>
                  <a:pt x="105" y="254"/>
                </a:lnTo>
                <a:lnTo>
                  <a:pt x="118" y="267"/>
                </a:lnTo>
                <a:lnTo>
                  <a:pt x="134" y="280"/>
                </a:lnTo>
                <a:lnTo>
                  <a:pt x="152" y="292"/>
                </a:lnTo>
                <a:lnTo>
                  <a:pt x="173" y="303"/>
                </a:lnTo>
                <a:lnTo>
                  <a:pt x="195" y="313"/>
                </a:lnTo>
                <a:lnTo>
                  <a:pt x="221" y="322"/>
                </a:lnTo>
                <a:lnTo>
                  <a:pt x="247" y="330"/>
                </a:lnTo>
                <a:lnTo>
                  <a:pt x="275" y="336"/>
                </a:lnTo>
                <a:lnTo>
                  <a:pt x="304" y="341"/>
                </a:lnTo>
                <a:lnTo>
                  <a:pt x="335" y="346"/>
                </a:lnTo>
                <a:lnTo>
                  <a:pt x="366" y="348"/>
                </a:lnTo>
                <a:lnTo>
                  <a:pt x="399" y="349"/>
                </a:lnTo>
                <a:lnTo>
                  <a:pt x="432" y="348"/>
                </a:lnTo>
                <a:lnTo>
                  <a:pt x="464" y="346"/>
                </a:lnTo>
                <a:lnTo>
                  <a:pt x="494" y="341"/>
                </a:lnTo>
                <a:lnTo>
                  <a:pt x="524" y="336"/>
                </a:lnTo>
                <a:lnTo>
                  <a:pt x="551" y="330"/>
                </a:lnTo>
                <a:lnTo>
                  <a:pt x="578" y="322"/>
                </a:lnTo>
                <a:lnTo>
                  <a:pt x="603" y="313"/>
                </a:lnTo>
                <a:lnTo>
                  <a:pt x="625" y="303"/>
                </a:lnTo>
                <a:lnTo>
                  <a:pt x="646" y="292"/>
                </a:lnTo>
                <a:lnTo>
                  <a:pt x="664" y="280"/>
                </a:lnTo>
                <a:lnTo>
                  <a:pt x="680" y="267"/>
                </a:lnTo>
                <a:lnTo>
                  <a:pt x="694" y="254"/>
                </a:lnTo>
                <a:lnTo>
                  <a:pt x="704" y="240"/>
                </a:lnTo>
                <a:lnTo>
                  <a:pt x="713" y="225"/>
                </a:lnTo>
                <a:lnTo>
                  <a:pt x="717" y="209"/>
                </a:lnTo>
                <a:lnTo>
                  <a:pt x="719" y="194"/>
                </a:lnTo>
                <a:lnTo>
                  <a:pt x="798" y="194"/>
                </a:lnTo>
              </a:path>
            </a:pathLst>
          </a:custGeom>
          <a:solidFill>
            <a:srgbClr val="FFC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6" name="Freeform 60"/>
          <p:cNvSpPr>
            <a:spLocks/>
          </p:cNvSpPr>
          <p:nvPr/>
        </p:nvSpPr>
        <p:spPr bwMode="auto">
          <a:xfrm>
            <a:off x="5278438" y="3273425"/>
            <a:ext cx="1017587" cy="493713"/>
          </a:xfrm>
          <a:custGeom>
            <a:avLst/>
            <a:gdLst>
              <a:gd name="T0" fmla="*/ 2147483647 w 641"/>
              <a:gd name="T1" fmla="*/ 2147483647 h 311"/>
              <a:gd name="T2" fmla="*/ 2147483647 w 641"/>
              <a:gd name="T3" fmla="*/ 2147483647 h 311"/>
              <a:gd name="T4" fmla="*/ 2147483647 w 641"/>
              <a:gd name="T5" fmla="*/ 2147483647 h 311"/>
              <a:gd name="T6" fmla="*/ 2147483647 w 641"/>
              <a:gd name="T7" fmla="*/ 2147483647 h 311"/>
              <a:gd name="T8" fmla="*/ 2147483647 w 641"/>
              <a:gd name="T9" fmla="*/ 2147483647 h 311"/>
              <a:gd name="T10" fmla="*/ 2147483647 w 641"/>
              <a:gd name="T11" fmla="*/ 2147483647 h 311"/>
              <a:gd name="T12" fmla="*/ 2147483647 w 641"/>
              <a:gd name="T13" fmla="*/ 2147483647 h 311"/>
              <a:gd name="T14" fmla="*/ 2147483647 w 641"/>
              <a:gd name="T15" fmla="*/ 2147483647 h 311"/>
              <a:gd name="T16" fmla="*/ 2147483647 w 641"/>
              <a:gd name="T17" fmla="*/ 2147483647 h 311"/>
              <a:gd name="T18" fmla="*/ 2147483647 w 641"/>
              <a:gd name="T19" fmla="*/ 2147483647 h 311"/>
              <a:gd name="T20" fmla="*/ 0 w 641"/>
              <a:gd name="T21" fmla="*/ 2147483647 h 311"/>
              <a:gd name="T22" fmla="*/ 2147483647 w 641"/>
              <a:gd name="T23" fmla="*/ 2147483647 h 311"/>
              <a:gd name="T24" fmla="*/ 2147483647 w 641"/>
              <a:gd name="T25" fmla="*/ 2147483647 h 311"/>
              <a:gd name="T26" fmla="*/ 2147483647 w 641"/>
              <a:gd name="T27" fmla="*/ 2147483647 h 311"/>
              <a:gd name="T28" fmla="*/ 2147483647 w 641"/>
              <a:gd name="T29" fmla="*/ 2147483647 h 311"/>
              <a:gd name="T30" fmla="*/ 2147483647 w 641"/>
              <a:gd name="T31" fmla="*/ 2147483647 h 311"/>
              <a:gd name="T32" fmla="*/ 2147483647 w 641"/>
              <a:gd name="T33" fmla="*/ 2147483647 h 311"/>
              <a:gd name="T34" fmla="*/ 2147483647 w 641"/>
              <a:gd name="T35" fmla="*/ 2147483647 h 311"/>
              <a:gd name="T36" fmla="*/ 2147483647 w 641"/>
              <a:gd name="T37" fmla="*/ 2147483647 h 311"/>
              <a:gd name="T38" fmla="*/ 2147483647 w 641"/>
              <a:gd name="T39" fmla="*/ 2147483647 h 311"/>
              <a:gd name="T40" fmla="*/ 2147483647 w 641"/>
              <a:gd name="T41" fmla="*/ 2147483647 h 311"/>
              <a:gd name="T42" fmla="*/ 2147483647 w 641"/>
              <a:gd name="T43" fmla="*/ 2147483647 h 311"/>
              <a:gd name="T44" fmla="*/ 2147483647 w 641"/>
              <a:gd name="T45" fmla="*/ 2147483647 h 311"/>
              <a:gd name="T46" fmla="*/ 2147483647 w 641"/>
              <a:gd name="T47" fmla="*/ 2147483647 h 311"/>
              <a:gd name="T48" fmla="*/ 2147483647 w 641"/>
              <a:gd name="T49" fmla="*/ 2147483647 h 311"/>
              <a:gd name="T50" fmla="*/ 2147483647 w 641"/>
              <a:gd name="T51" fmla="*/ 2147483647 h 311"/>
              <a:gd name="T52" fmla="*/ 2147483647 w 641"/>
              <a:gd name="T53" fmla="*/ 2147483647 h 311"/>
              <a:gd name="T54" fmla="*/ 2147483647 w 641"/>
              <a:gd name="T55" fmla="*/ 2147483647 h 311"/>
              <a:gd name="T56" fmla="*/ 2147483647 w 641"/>
              <a:gd name="T57" fmla="*/ 2147483647 h 311"/>
              <a:gd name="T58" fmla="*/ 2147483647 w 641"/>
              <a:gd name="T59" fmla="*/ 2147483647 h 311"/>
              <a:gd name="T60" fmla="*/ 2147483647 w 641"/>
              <a:gd name="T61" fmla="*/ 2147483647 h 311"/>
              <a:gd name="T62" fmla="*/ 2147483647 w 641"/>
              <a:gd name="T63" fmla="*/ 2147483647 h 311"/>
              <a:gd name="T64" fmla="*/ 2147483647 w 641"/>
              <a:gd name="T65" fmla="*/ 2147483647 h 311"/>
              <a:gd name="T66" fmla="*/ 2147483647 w 641"/>
              <a:gd name="T67" fmla="*/ 2147483647 h 311"/>
              <a:gd name="T68" fmla="*/ 2147483647 w 641"/>
              <a:gd name="T69" fmla="*/ 2147483647 h 311"/>
              <a:gd name="T70" fmla="*/ 2147483647 w 641"/>
              <a:gd name="T71" fmla="*/ 2147483647 h 311"/>
              <a:gd name="T72" fmla="*/ 2147483647 w 641"/>
              <a:gd name="T73" fmla="*/ 2147483647 h 311"/>
              <a:gd name="T74" fmla="*/ 2147483647 w 641"/>
              <a:gd name="T75" fmla="*/ 2147483647 h 311"/>
              <a:gd name="T76" fmla="*/ 2147483647 w 641"/>
              <a:gd name="T77" fmla="*/ 2147483647 h 311"/>
              <a:gd name="T78" fmla="*/ 2147483647 w 641"/>
              <a:gd name="T79" fmla="*/ 2147483647 h 311"/>
              <a:gd name="T80" fmla="*/ 2147483647 w 641"/>
              <a:gd name="T81" fmla="*/ 2147483647 h 311"/>
              <a:gd name="T82" fmla="*/ 2147483647 w 641"/>
              <a:gd name="T83" fmla="*/ 2147483647 h 311"/>
              <a:gd name="T84" fmla="*/ 2147483647 w 641"/>
              <a:gd name="T85" fmla="*/ 2147483647 h 3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1"/>
              <a:gd name="T130" fmla="*/ 0 h 311"/>
              <a:gd name="T131" fmla="*/ 641 w 641"/>
              <a:gd name="T132" fmla="*/ 311 h 3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1" h="311">
                <a:moveTo>
                  <a:pt x="640" y="155"/>
                </a:moveTo>
                <a:lnTo>
                  <a:pt x="638" y="139"/>
                </a:lnTo>
                <a:lnTo>
                  <a:pt x="634" y="123"/>
                </a:lnTo>
                <a:lnTo>
                  <a:pt x="625" y="109"/>
                </a:lnTo>
                <a:lnTo>
                  <a:pt x="615" y="94"/>
                </a:lnTo>
                <a:lnTo>
                  <a:pt x="601" y="81"/>
                </a:lnTo>
                <a:lnTo>
                  <a:pt x="585" y="68"/>
                </a:lnTo>
                <a:lnTo>
                  <a:pt x="567" y="56"/>
                </a:lnTo>
                <a:lnTo>
                  <a:pt x="546" y="45"/>
                </a:lnTo>
                <a:lnTo>
                  <a:pt x="524" y="35"/>
                </a:lnTo>
                <a:lnTo>
                  <a:pt x="499" y="26"/>
                </a:lnTo>
                <a:lnTo>
                  <a:pt x="472" y="19"/>
                </a:lnTo>
                <a:lnTo>
                  <a:pt x="445" y="12"/>
                </a:lnTo>
                <a:lnTo>
                  <a:pt x="415" y="7"/>
                </a:lnTo>
                <a:lnTo>
                  <a:pt x="385" y="3"/>
                </a:lnTo>
                <a:lnTo>
                  <a:pt x="353" y="1"/>
                </a:lnTo>
                <a:lnTo>
                  <a:pt x="320" y="0"/>
                </a:lnTo>
                <a:lnTo>
                  <a:pt x="287" y="1"/>
                </a:lnTo>
                <a:lnTo>
                  <a:pt x="256" y="3"/>
                </a:lnTo>
                <a:lnTo>
                  <a:pt x="225" y="7"/>
                </a:lnTo>
                <a:lnTo>
                  <a:pt x="196" y="12"/>
                </a:lnTo>
                <a:lnTo>
                  <a:pt x="168" y="19"/>
                </a:lnTo>
                <a:lnTo>
                  <a:pt x="142" y="26"/>
                </a:lnTo>
                <a:lnTo>
                  <a:pt x="116" y="35"/>
                </a:lnTo>
                <a:lnTo>
                  <a:pt x="94" y="45"/>
                </a:lnTo>
                <a:lnTo>
                  <a:pt x="73" y="56"/>
                </a:lnTo>
                <a:lnTo>
                  <a:pt x="55" y="68"/>
                </a:lnTo>
                <a:lnTo>
                  <a:pt x="39" y="81"/>
                </a:lnTo>
                <a:lnTo>
                  <a:pt x="26" y="94"/>
                </a:lnTo>
                <a:lnTo>
                  <a:pt x="15" y="109"/>
                </a:lnTo>
                <a:lnTo>
                  <a:pt x="7" y="123"/>
                </a:lnTo>
                <a:lnTo>
                  <a:pt x="2" y="139"/>
                </a:lnTo>
                <a:lnTo>
                  <a:pt x="0" y="155"/>
                </a:lnTo>
                <a:lnTo>
                  <a:pt x="2" y="170"/>
                </a:lnTo>
                <a:lnTo>
                  <a:pt x="7" y="186"/>
                </a:lnTo>
                <a:lnTo>
                  <a:pt x="15" y="201"/>
                </a:lnTo>
                <a:lnTo>
                  <a:pt x="26" y="215"/>
                </a:lnTo>
                <a:lnTo>
                  <a:pt x="39" y="228"/>
                </a:lnTo>
                <a:lnTo>
                  <a:pt x="55" y="241"/>
                </a:lnTo>
                <a:lnTo>
                  <a:pt x="73" y="253"/>
                </a:lnTo>
                <a:lnTo>
                  <a:pt x="94" y="264"/>
                </a:lnTo>
                <a:lnTo>
                  <a:pt x="116" y="274"/>
                </a:lnTo>
                <a:lnTo>
                  <a:pt x="142" y="283"/>
                </a:lnTo>
                <a:lnTo>
                  <a:pt x="168" y="291"/>
                </a:lnTo>
                <a:lnTo>
                  <a:pt x="196" y="297"/>
                </a:lnTo>
                <a:lnTo>
                  <a:pt x="225" y="302"/>
                </a:lnTo>
                <a:lnTo>
                  <a:pt x="256" y="307"/>
                </a:lnTo>
                <a:lnTo>
                  <a:pt x="287" y="309"/>
                </a:lnTo>
                <a:lnTo>
                  <a:pt x="320" y="310"/>
                </a:lnTo>
                <a:lnTo>
                  <a:pt x="353" y="309"/>
                </a:lnTo>
                <a:lnTo>
                  <a:pt x="385" y="307"/>
                </a:lnTo>
                <a:lnTo>
                  <a:pt x="415" y="302"/>
                </a:lnTo>
                <a:lnTo>
                  <a:pt x="445" y="297"/>
                </a:lnTo>
                <a:lnTo>
                  <a:pt x="472" y="291"/>
                </a:lnTo>
                <a:lnTo>
                  <a:pt x="499" y="283"/>
                </a:lnTo>
                <a:lnTo>
                  <a:pt x="524" y="274"/>
                </a:lnTo>
                <a:lnTo>
                  <a:pt x="546" y="264"/>
                </a:lnTo>
                <a:lnTo>
                  <a:pt x="567" y="253"/>
                </a:lnTo>
                <a:lnTo>
                  <a:pt x="585" y="241"/>
                </a:lnTo>
                <a:lnTo>
                  <a:pt x="601" y="228"/>
                </a:lnTo>
                <a:lnTo>
                  <a:pt x="615" y="215"/>
                </a:lnTo>
                <a:lnTo>
                  <a:pt x="625" y="201"/>
                </a:lnTo>
                <a:lnTo>
                  <a:pt x="634" y="186"/>
                </a:lnTo>
                <a:lnTo>
                  <a:pt x="638" y="170"/>
                </a:lnTo>
                <a:lnTo>
                  <a:pt x="640" y="155"/>
                </a:lnTo>
                <a:lnTo>
                  <a:pt x="560" y="155"/>
                </a:lnTo>
                <a:lnTo>
                  <a:pt x="559" y="143"/>
                </a:lnTo>
                <a:lnTo>
                  <a:pt x="555" y="131"/>
                </a:lnTo>
                <a:lnTo>
                  <a:pt x="549" y="120"/>
                </a:lnTo>
                <a:lnTo>
                  <a:pt x="541" y="110"/>
                </a:lnTo>
                <a:lnTo>
                  <a:pt x="531" y="99"/>
                </a:lnTo>
                <a:lnTo>
                  <a:pt x="519" y="90"/>
                </a:lnTo>
                <a:lnTo>
                  <a:pt x="505" y="81"/>
                </a:lnTo>
                <a:lnTo>
                  <a:pt x="489" y="73"/>
                </a:lnTo>
                <a:lnTo>
                  <a:pt x="472" y="65"/>
                </a:lnTo>
                <a:lnTo>
                  <a:pt x="454" y="58"/>
                </a:lnTo>
                <a:lnTo>
                  <a:pt x="434" y="52"/>
                </a:lnTo>
                <a:lnTo>
                  <a:pt x="413" y="48"/>
                </a:lnTo>
                <a:lnTo>
                  <a:pt x="391" y="44"/>
                </a:lnTo>
                <a:lnTo>
                  <a:pt x="369" y="41"/>
                </a:lnTo>
                <a:lnTo>
                  <a:pt x="344" y="39"/>
                </a:lnTo>
                <a:lnTo>
                  <a:pt x="320" y="39"/>
                </a:lnTo>
                <a:lnTo>
                  <a:pt x="296" y="39"/>
                </a:lnTo>
                <a:lnTo>
                  <a:pt x="272" y="41"/>
                </a:lnTo>
                <a:lnTo>
                  <a:pt x="249" y="44"/>
                </a:lnTo>
                <a:lnTo>
                  <a:pt x="227" y="48"/>
                </a:lnTo>
                <a:lnTo>
                  <a:pt x="206" y="52"/>
                </a:lnTo>
                <a:lnTo>
                  <a:pt x="186" y="58"/>
                </a:lnTo>
                <a:lnTo>
                  <a:pt x="168" y="65"/>
                </a:lnTo>
                <a:lnTo>
                  <a:pt x="151" y="73"/>
                </a:lnTo>
                <a:lnTo>
                  <a:pt x="135" y="81"/>
                </a:lnTo>
                <a:lnTo>
                  <a:pt x="122" y="90"/>
                </a:lnTo>
                <a:lnTo>
                  <a:pt x="109" y="99"/>
                </a:lnTo>
                <a:lnTo>
                  <a:pt x="100" y="110"/>
                </a:lnTo>
                <a:lnTo>
                  <a:pt x="91" y="120"/>
                </a:lnTo>
                <a:lnTo>
                  <a:pt x="86" y="131"/>
                </a:lnTo>
                <a:lnTo>
                  <a:pt x="82" y="143"/>
                </a:lnTo>
                <a:lnTo>
                  <a:pt x="81" y="155"/>
                </a:lnTo>
                <a:lnTo>
                  <a:pt x="82" y="166"/>
                </a:lnTo>
                <a:lnTo>
                  <a:pt x="86" y="178"/>
                </a:lnTo>
                <a:lnTo>
                  <a:pt x="91" y="189"/>
                </a:lnTo>
                <a:lnTo>
                  <a:pt x="100" y="200"/>
                </a:lnTo>
                <a:lnTo>
                  <a:pt x="109" y="210"/>
                </a:lnTo>
                <a:lnTo>
                  <a:pt x="122" y="220"/>
                </a:lnTo>
                <a:lnTo>
                  <a:pt x="135" y="228"/>
                </a:lnTo>
                <a:lnTo>
                  <a:pt x="151" y="236"/>
                </a:lnTo>
                <a:lnTo>
                  <a:pt x="168" y="244"/>
                </a:lnTo>
                <a:lnTo>
                  <a:pt x="186" y="251"/>
                </a:lnTo>
                <a:lnTo>
                  <a:pt x="206" y="257"/>
                </a:lnTo>
                <a:lnTo>
                  <a:pt x="227" y="262"/>
                </a:lnTo>
                <a:lnTo>
                  <a:pt x="249" y="266"/>
                </a:lnTo>
                <a:lnTo>
                  <a:pt x="272" y="268"/>
                </a:lnTo>
                <a:lnTo>
                  <a:pt x="296" y="270"/>
                </a:lnTo>
                <a:lnTo>
                  <a:pt x="320" y="271"/>
                </a:lnTo>
                <a:lnTo>
                  <a:pt x="344" y="270"/>
                </a:lnTo>
                <a:lnTo>
                  <a:pt x="369" y="268"/>
                </a:lnTo>
                <a:lnTo>
                  <a:pt x="391" y="266"/>
                </a:lnTo>
                <a:lnTo>
                  <a:pt x="413" y="262"/>
                </a:lnTo>
                <a:lnTo>
                  <a:pt x="434" y="257"/>
                </a:lnTo>
                <a:lnTo>
                  <a:pt x="454" y="251"/>
                </a:lnTo>
                <a:lnTo>
                  <a:pt x="472" y="244"/>
                </a:lnTo>
                <a:lnTo>
                  <a:pt x="489" y="236"/>
                </a:lnTo>
                <a:lnTo>
                  <a:pt x="505" y="228"/>
                </a:lnTo>
                <a:lnTo>
                  <a:pt x="519" y="220"/>
                </a:lnTo>
                <a:lnTo>
                  <a:pt x="531" y="210"/>
                </a:lnTo>
                <a:lnTo>
                  <a:pt x="541" y="200"/>
                </a:lnTo>
                <a:lnTo>
                  <a:pt x="549" y="189"/>
                </a:lnTo>
                <a:lnTo>
                  <a:pt x="555" y="178"/>
                </a:lnTo>
                <a:lnTo>
                  <a:pt x="559" y="166"/>
                </a:lnTo>
                <a:lnTo>
                  <a:pt x="560" y="155"/>
                </a:lnTo>
                <a:lnTo>
                  <a:pt x="640" y="155"/>
                </a:lnTo>
              </a:path>
            </a:pathLst>
          </a:custGeom>
          <a:solidFill>
            <a:srgbClr val="FFD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7" name="Freeform 61"/>
          <p:cNvSpPr>
            <a:spLocks/>
          </p:cNvSpPr>
          <p:nvPr/>
        </p:nvSpPr>
        <p:spPr bwMode="auto">
          <a:xfrm>
            <a:off x="5407025" y="3335338"/>
            <a:ext cx="762000" cy="369887"/>
          </a:xfrm>
          <a:custGeom>
            <a:avLst/>
            <a:gdLst>
              <a:gd name="T0" fmla="*/ 2147483647 w 480"/>
              <a:gd name="T1" fmla="*/ 2147483647 h 233"/>
              <a:gd name="T2" fmla="*/ 2147483647 w 480"/>
              <a:gd name="T3" fmla="*/ 2147483647 h 233"/>
              <a:gd name="T4" fmla="*/ 2147483647 w 480"/>
              <a:gd name="T5" fmla="*/ 2147483647 h 233"/>
              <a:gd name="T6" fmla="*/ 2147483647 w 480"/>
              <a:gd name="T7" fmla="*/ 2147483647 h 233"/>
              <a:gd name="T8" fmla="*/ 2147483647 w 480"/>
              <a:gd name="T9" fmla="*/ 2147483647 h 233"/>
              <a:gd name="T10" fmla="*/ 2147483647 w 480"/>
              <a:gd name="T11" fmla="*/ 2147483647 h 233"/>
              <a:gd name="T12" fmla="*/ 2147483647 w 480"/>
              <a:gd name="T13" fmla="*/ 2147483647 h 233"/>
              <a:gd name="T14" fmla="*/ 2147483647 w 480"/>
              <a:gd name="T15" fmla="*/ 0 h 233"/>
              <a:gd name="T16" fmla="*/ 2147483647 w 480"/>
              <a:gd name="T17" fmla="*/ 0 h 233"/>
              <a:gd name="T18" fmla="*/ 2147483647 w 480"/>
              <a:gd name="T19" fmla="*/ 2147483647 h 233"/>
              <a:gd name="T20" fmla="*/ 2147483647 w 480"/>
              <a:gd name="T21" fmla="*/ 2147483647 h 233"/>
              <a:gd name="T22" fmla="*/ 2147483647 w 480"/>
              <a:gd name="T23" fmla="*/ 2147483647 h 233"/>
              <a:gd name="T24" fmla="*/ 2147483647 w 480"/>
              <a:gd name="T25" fmla="*/ 2147483647 h 233"/>
              <a:gd name="T26" fmla="*/ 2147483647 w 480"/>
              <a:gd name="T27" fmla="*/ 2147483647 h 233"/>
              <a:gd name="T28" fmla="*/ 2147483647 w 480"/>
              <a:gd name="T29" fmla="*/ 2147483647 h 233"/>
              <a:gd name="T30" fmla="*/ 2147483647 w 480"/>
              <a:gd name="T31" fmla="*/ 2147483647 h 233"/>
              <a:gd name="T32" fmla="*/ 2147483647 w 480"/>
              <a:gd name="T33" fmla="*/ 2147483647 h 233"/>
              <a:gd name="T34" fmla="*/ 2147483647 w 480"/>
              <a:gd name="T35" fmla="*/ 2147483647 h 233"/>
              <a:gd name="T36" fmla="*/ 2147483647 w 480"/>
              <a:gd name="T37" fmla="*/ 2147483647 h 233"/>
              <a:gd name="T38" fmla="*/ 2147483647 w 480"/>
              <a:gd name="T39" fmla="*/ 2147483647 h 233"/>
              <a:gd name="T40" fmla="*/ 2147483647 w 480"/>
              <a:gd name="T41" fmla="*/ 2147483647 h 233"/>
              <a:gd name="T42" fmla="*/ 2147483647 w 480"/>
              <a:gd name="T43" fmla="*/ 2147483647 h 233"/>
              <a:gd name="T44" fmla="*/ 2147483647 w 480"/>
              <a:gd name="T45" fmla="*/ 2147483647 h 233"/>
              <a:gd name="T46" fmla="*/ 2147483647 w 480"/>
              <a:gd name="T47" fmla="*/ 2147483647 h 233"/>
              <a:gd name="T48" fmla="*/ 2147483647 w 480"/>
              <a:gd name="T49" fmla="*/ 2147483647 h 233"/>
              <a:gd name="T50" fmla="*/ 2147483647 w 480"/>
              <a:gd name="T51" fmla="*/ 2147483647 h 233"/>
              <a:gd name="T52" fmla="*/ 2147483647 w 480"/>
              <a:gd name="T53" fmla="*/ 2147483647 h 233"/>
              <a:gd name="T54" fmla="*/ 2147483647 w 480"/>
              <a:gd name="T55" fmla="*/ 2147483647 h 233"/>
              <a:gd name="T56" fmla="*/ 2147483647 w 480"/>
              <a:gd name="T57" fmla="*/ 2147483647 h 233"/>
              <a:gd name="T58" fmla="*/ 2147483647 w 480"/>
              <a:gd name="T59" fmla="*/ 2147483647 h 233"/>
              <a:gd name="T60" fmla="*/ 2147483647 w 480"/>
              <a:gd name="T61" fmla="*/ 2147483647 h 233"/>
              <a:gd name="T62" fmla="*/ 2147483647 w 480"/>
              <a:gd name="T63" fmla="*/ 2147483647 h 233"/>
              <a:gd name="T64" fmla="*/ 2147483647 w 480"/>
              <a:gd name="T65" fmla="*/ 2147483647 h 233"/>
              <a:gd name="T66" fmla="*/ 2147483647 w 480"/>
              <a:gd name="T67" fmla="*/ 2147483647 h 233"/>
              <a:gd name="T68" fmla="*/ 2147483647 w 480"/>
              <a:gd name="T69" fmla="*/ 2147483647 h 233"/>
              <a:gd name="T70" fmla="*/ 2147483647 w 480"/>
              <a:gd name="T71" fmla="*/ 2147483647 h 233"/>
              <a:gd name="T72" fmla="*/ 2147483647 w 480"/>
              <a:gd name="T73" fmla="*/ 2147483647 h 233"/>
              <a:gd name="T74" fmla="*/ 2147483647 w 480"/>
              <a:gd name="T75" fmla="*/ 2147483647 h 233"/>
              <a:gd name="T76" fmla="*/ 2147483647 w 480"/>
              <a:gd name="T77" fmla="*/ 2147483647 h 233"/>
              <a:gd name="T78" fmla="*/ 2147483647 w 480"/>
              <a:gd name="T79" fmla="*/ 2147483647 h 233"/>
              <a:gd name="T80" fmla="*/ 2147483647 w 480"/>
              <a:gd name="T81" fmla="*/ 2147483647 h 233"/>
              <a:gd name="T82" fmla="*/ 2147483647 w 480"/>
              <a:gd name="T83" fmla="*/ 2147483647 h 233"/>
              <a:gd name="T84" fmla="*/ 2147483647 w 480"/>
              <a:gd name="T85" fmla="*/ 2147483647 h 233"/>
              <a:gd name="T86" fmla="*/ 2147483647 w 480"/>
              <a:gd name="T87" fmla="*/ 2147483647 h 233"/>
              <a:gd name="T88" fmla="*/ 2147483647 w 480"/>
              <a:gd name="T89" fmla="*/ 2147483647 h 233"/>
              <a:gd name="T90" fmla="*/ 2147483647 w 480"/>
              <a:gd name="T91" fmla="*/ 2147483647 h 233"/>
              <a:gd name="T92" fmla="*/ 2147483647 w 480"/>
              <a:gd name="T93" fmla="*/ 2147483647 h 233"/>
              <a:gd name="T94" fmla="*/ 2147483647 w 480"/>
              <a:gd name="T95" fmla="*/ 2147483647 h 233"/>
              <a:gd name="T96" fmla="*/ 2147483647 w 480"/>
              <a:gd name="T97" fmla="*/ 2147483647 h 2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0"/>
              <a:gd name="T148" fmla="*/ 0 h 233"/>
              <a:gd name="T149" fmla="*/ 480 w 480"/>
              <a:gd name="T150" fmla="*/ 233 h 2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0" h="233">
                <a:moveTo>
                  <a:pt x="479" y="116"/>
                </a:moveTo>
                <a:lnTo>
                  <a:pt x="478" y="104"/>
                </a:lnTo>
                <a:lnTo>
                  <a:pt x="474" y="92"/>
                </a:lnTo>
                <a:lnTo>
                  <a:pt x="468" y="81"/>
                </a:lnTo>
                <a:lnTo>
                  <a:pt x="460" y="71"/>
                </a:lnTo>
                <a:lnTo>
                  <a:pt x="450" y="60"/>
                </a:lnTo>
                <a:lnTo>
                  <a:pt x="438" y="51"/>
                </a:lnTo>
                <a:lnTo>
                  <a:pt x="424" y="42"/>
                </a:lnTo>
                <a:lnTo>
                  <a:pt x="408" y="34"/>
                </a:lnTo>
                <a:lnTo>
                  <a:pt x="391" y="26"/>
                </a:lnTo>
                <a:lnTo>
                  <a:pt x="373" y="19"/>
                </a:lnTo>
                <a:lnTo>
                  <a:pt x="353" y="13"/>
                </a:lnTo>
                <a:lnTo>
                  <a:pt x="332" y="9"/>
                </a:lnTo>
                <a:lnTo>
                  <a:pt x="310" y="5"/>
                </a:lnTo>
                <a:lnTo>
                  <a:pt x="288" y="2"/>
                </a:lnTo>
                <a:lnTo>
                  <a:pt x="263" y="0"/>
                </a:lnTo>
                <a:lnTo>
                  <a:pt x="239" y="0"/>
                </a:lnTo>
                <a:lnTo>
                  <a:pt x="215" y="0"/>
                </a:lnTo>
                <a:lnTo>
                  <a:pt x="191" y="2"/>
                </a:lnTo>
                <a:lnTo>
                  <a:pt x="168" y="5"/>
                </a:lnTo>
                <a:lnTo>
                  <a:pt x="146" y="9"/>
                </a:lnTo>
                <a:lnTo>
                  <a:pt x="125" y="13"/>
                </a:lnTo>
                <a:lnTo>
                  <a:pt x="105" y="19"/>
                </a:lnTo>
                <a:lnTo>
                  <a:pt x="87" y="26"/>
                </a:lnTo>
                <a:lnTo>
                  <a:pt x="70" y="34"/>
                </a:lnTo>
                <a:lnTo>
                  <a:pt x="54" y="42"/>
                </a:lnTo>
                <a:lnTo>
                  <a:pt x="41" y="51"/>
                </a:lnTo>
                <a:lnTo>
                  <a:pt x="28" y="60"/>
                </a:lnTo>
                <a:lnTo>
                  <a:pt x="19" y="71"/>
                </a:lnTo>
                <a:lnTo>
                  <a:pt x="10" y="81"/>
                </a:lnTo>
                <a:lnTo>
                  <a:pt x="5" y="92"/>
                </a:lnTo>
                <a:lnTo>
                  <a:pt x="1" y="104"/>
                </a:lnTo>
                <a:lnTo>
                  <a:pt x="0" y="116"/>
                </a:lnTo>
                <a:lnTo>
                  <a:pt x="1" y="127"/>
                </a:lnTo>
                <a:lnTo>
                  <a:pt x="5" y="139"/>
                </a:lnTo>
                <a:lnTo>
                  <a:pt x="10" y="150"/>
                </a:lnTo>
                <a:lnTo>
                  <a:pt x="19" y="161"/>
                </a:lnTo>
                <a:lnTo>
                  <a:pt x="28" y="171"/>
                </a:lnTo>
                <a:lnTo>
                  <a:pt x="41" y="181"/>
                </a:lnTo>
                <a:lnTo>
                  <a:pt x="54" y="189"/>
                </a:lnTo>
                <a:lnTo>
                  <a:pt x="70" y="197"/>
                </a:lnTo>
                <a:lnTo>
                  <a:pt x="87" y="205"/>
                </a:lnTo>
                <a:lnTo>
                  <a:pt x="105" y="212"/>
                </a:lnTo>
                <a:lnTo>
                  <a:pt x="125" y="218"/>
                </a:lnTo>
                <a:lnTo>
                  <a:pt x="146" y="223"/>
                </a:lnTo>
                <a:lnTo>
                  <a:pt x="168" y="227"/>
                </a:lnTo>
                <a:lnTo>
                  <a:pt x="191" y="229"/>
                </a:lnTo>
                <a:lnTo>
                  <a:pt x="215" y="231"/>
                </a:lnTo>
                <a:lnTo>
                  <a:pt x="239" y="232"/>
                </a:lnTo>
                <a:lnTo>
                  <a:pt x="263" y="231"/>
                </a:lnTo>
                <a:lnTo>
                  <a:pt x="288" y="229"/>
                </a:lnTo>
                <a:lnTo>
                  <a:pt x="310" y="227"/>
                </a:lnTo>
                <a:lnTo>
                  <a:pt x="332" y="223"/>
                </a:lnTo>
                <a:lnTo>
                  <a:pt x="353" y="218"/>
                </a:lnTo>
                <a:lnTo>
                  <a:pt x="373" y="212"/>
                </a:lnTo>
                <a:lnTo>
                  <a:pt x="391" y="205"/>
                </a:lnTo>
                <a:lnTo>
                  <a:pt x="408" y="197"/>
                </a:lnTo>
                <a:lnTo>
                  <a:pt x="424" y="189"/>
                </a:lnTo>
                <a:lnTo>
                  <a:pt x="438" y="181"/>
                </a:lnTo>
                <a:lnTo>
                  <a:pt x="450" y="171"/>
                </a:lnTo>
                <a:lnTo>
                  <a:pt x="460" y="161"/>
                </a:lnTo>
                <a:lnTo>
                  <a:pt x="468" y="150"/>
                </a:lnTo>
                <a:lnTo>
                  <a:pt x="474" y="139"/>
                </a:lnTo>
                <a:lnTo>
                  <a:pt x="478" y="127"/>
                </a:lnTo>
                <a:lnTo>
                  <a:pt x="479" y="116"/>
                </a:lnTo>
                <a:lnTo>
                  <a:pt x="399" y="116"/>
                </a:lnTo>
                <a:lnTo>
                  <a:pt x="395" y="100"/>
                </a:lnTo>
                <a:lnTo>
                  <a:pt x="386" y="85"/>
                </a:lnTo>
                <a:lnTo>
                  <a:pt x="371" y="73"/>
                </a:lnTo>
                <a:lnTo>
                  <a:pt x="352" y="61"/>
                </a:lnTo>
                <a:lnTo>
                  <a:pt x="328" y="52"/>
                </a:lnTo>
                <a:lnTo>
                  <a:pt x="301" y="45"/>
                </a:lnTo>
                <a:lnTo>
                  <a:pt x="271" y="40"/>
                </a:lnTo>
                <a:lnTo>
                  <a:pt x="239" y="38"/>
                </a:lnTo>
                <a:lnTo>
                  <a:pt x="208" y="40"/>
                </a:lnTo>
                <a:lnTo>
                  <a:pt x="177" y="45"/>
                </a:lnTo>
                <a:lnTo>
                  <a:pt x="150" y="52"/>
                </a:lnTo>
                <a:lnTo>
                  <a:pt x="126" y="61"/>
                </a:lnTo>
                <a:lnTo>
                  <a:pt x="107" y="73"/>
                </a:lnTo>
                <a:lnTo>
                  <a:pt x="92" y="85"/>
                </a:lnTo>
                <a:lnTo>
                  <a:pt x="83" y="100"/>
                </a:lnTo>
                <a:lnTo>
                  <a:pt x="80" y="116"/>
                </a:lnTo>
                <a:lnTo>
                  <a:pt x="83" y="131"/>
                </a:lnTo>
                <a:lnTo>
                  <a:pt x="92" y="146"/>
                </a:lnTo>
                <a:lnTo>
                  <a:pt x="107" y="159"/>
                </a:lnTo>
                <a:lnTo>
                  <a:pt x="126" y="170"/>
                </a:lnTo>
                <a:lnTo>
                  <a:pt x="150" y="180"/>
                </a:lnTo>
                <a:lnTo>
                  <a:pt x="177" y="187"/>
                </a:lnTo>
                <a:lnTo>
                  <a:pt x="208" y="191"/>
                </a:lnTo>
                <a:lnTo>
                  <a:pt x="239" y="193"/>
                </a:lnTo>
                <a:lnTo>
                  <a:pt x="271" y="191"/>
                </a:lnTo>
                <a:lnTo>
                  <a:pt x="301" y="187"/>
                </a:lnTo>
                <a:lnTo>
                  <a:pt x="328" y="180"/>
                </a:lnTo>
                <a:lnTo>
                  <a:pt x="352" y="170"/>
                </a:lnTo>
                <a:lnTo>
                  <a:pt x="371" y="159"/>
                </a:lnTo>
                <a:lnTo>
                  <a:pt x="386" y="146"/>
                </a:lnTo>
                <a:lnTo>
                  <a:pt x="395" y="131"/>
                </a:lnTo>
                <a:lnTo>
                  <a:pt x="399" y="116"/>
                </a:lnTo>
                <a:lnTo>
                  <a:pt x="479" y="116"/>
                </a:lnTo>
              </a:path>
            </a:pathLst>
          </a:custGeom>
          <a:solidFill>
            <a:srgbClr val="FFE4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8" name="Freeform 62"/>
          <p:cNvSpPr>
            <a:spLocks/>
          </p:cNvSpPr>
          <p:nvPr/>
        </p:nvSpPr>
        <p:spPr bwMode="auto">
          <a:xfrm>
            <a:off x="5534025" y="3395663"/>
            <a:ext cx="508000" cy="247650"/>
          </a:xfrm>
          <a:custGeom>
            <a:avLst/>
            <a:gdLst>
              <a:gd name="T0" fmla="*/ 2147483647 w 320"/>
              <a:gd name="T1" fmla="*/ 2147483647 h 156"/>
              <a:gd name="T2" fmla="*/ 2147483647 w 320"/>
              <a:gd name="T3" fmla="*/ 2147483647 h 156"/>
              <a:gd name="T4" fmla="*/ 2147483647 w 320"/>
              <a:gd name="T5" fmla="*/ 2147483647 h 156"/>
              <a:gd name="T6" fmla="*/ 2147483647 w 320"/>
              <a:gd name="T7" fmla="*/ 2147483647 h 156"/>
              <a:gd name="T8" fmla="*/ 2147483647 w 320"/>
              <a:gd name="T9" fmla="*/ 2147483647 h 156"/>
              <a:gd name="T10" fmla="*/ 2147483647 w 320"/>
              <a:gd name="T11" fmla="*/ 2147483647 h 156"/>
              <a:gd name="T12" fmla="*/ 2147483647 w 320"/>
              <a:gd name="T13" fmla="*/ 2147483647 h 156"/>
              <a:gd name="T14" fmla="*/ 2147483647 w 320"/>
              <a:gd name="T15" fmla="*/ 2147483647 h 156"/>
              <a:gd name="T16" fmla="*/ 2147483647 w 320"/>
              <a:gd name="T17" fmla="*/ 2147483647 h 156"/>
              <a:gd name="T18" fmla="*/ 2147483647 w 320"/>
              <a:gd name="T19" fmla="*/ 2147483647 h 156"/>
              <a:gd name="T20" fmla="*/ 2147483647 w 320"/>
              <a:gd name="T21" fmla="*/ 2147483647 h 156"/>
              <a:gd name="T22" fmla="*/ 2147483647 w 320"/>
              <a:gd name="T23" fmla="*/ 2147483647 h 156"/>
              <a:gd name="T24" fmla="*/ 2147483647 w 320"/>
              <a:gd name="T25" fmla="*/ 2147483647 h 156"/>
              <a:gd name="T26" fmla="*/ 2147483647 w 320"/>
              <a:gd name="T27" fmla="*/ 2147483647 h 156"/>
              <a:gd name="T28" fmla="*/ 2147483647 w 320"/>
              <a:gd name="T29" fmla="*/ 2147483647 h 156"/>
              <a:gd name="T30" fmla="*/ 2147483647 w 320"/>
              <a:gd name="T31" fmla="*/ 2147483647 h 156"/>
              <a:gd name="T32" fmla="*/ 2147483647 w 320"/>
              <a:gd name="T33" fmla="*/ 2147483647 h 156"/>
              <a:gd name="T34" fmla="*/ 2147483647 w 320"/>
              <a:gd name="T35" fmla="*/ 2147483647 h 156"/>
              <a:gd name="T36" fmla="*/ 2147483647 w 320"/>
              <a:gd name="T37" fmla="*/ 2147483647 h 156"/>
              <a:gd name="T38" fmla="*/ 2147483647 w 320"/>
              <a:gd name="T39" fmla="*/ 2147483647 h 156"/>
              <a:gd name="T40" fmla="*/ 2147483647 w 320"/>
              <a:gd name="T41" fmla="*/ 2147483647 h 156"/>
              <a:gd name="T42" fmla="*/ 2147483647 w 320"/>
              <a:gd name="T43" fmla="*/ 2147483647 h 156"/>
              <a:gd name="T44" fmla="*/ 2147483647 w 320"/>
              <a:gd name="T45" fmla="*/ 2147483647 h 156"/>
              <a:gd name="T46" fmla="*/ 2147483647 w 320"/>
              <a:gd name="T47" fmla="*/ 2147483647 h 156"/>
              <a:gd name="T48" fmla="*/ 2147483647 w 320"/>
              <a:gd name="T49" fmla="*/ 2147483647 h 156"/>
              <a:gd name="T50" fmla="*/ 2147483647 w 320"/>
              <a:gd name="T51" fmla="*/ 2147483647 h 156"/>
              <a:gd name="T52" fmla="*/ 2147483647 w 320"/>
              <a:gd name="T53" fmla="*/ 2147483647 h 156"/>
              <a:gd name="T54" fmla="*/ 2147483647 w 320"/>
              <a:gd name="T55" fmla="*/ 2147483647 h 156"/>
              <a:gd name="T56" fmla="*/ 2147483647 w 320"/>
              <a:gd name="T57" fmla="*/ 2147483647 h 156"/>
              <a:gd name="T58" fmla="*/ 2147483647 w 320"/>
              <a:gd name="T59" fmla="*/ 2147483647 h 156"/>
              <a:gd name="T60" fmla="*/ 2147483647 w 320"/>
              <a:gd name="T61" fmla="*/ 2147483647 h 156"/>
              <a:gd name="T62" fmla="*/ 2147483647 w 320"/>
              <a:gd name="T63" fmla="*/ 2147483647 h 156"/>
              <a:gd name="T64" fmla="*/ 2147483647 w 320"/>
              <a:gd name="T65" fmla="*/ 2147483647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0"/>
              <a:gd name="T100" fmla="*/ 0 h 156"/>
              <a:gd name="T101" fmla="*/ 320 w 320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0" h="156">
                <a:moveTo>
                  <a:pt x="319" y="78"/>
                </a:moveTo>
                <a:lnTo>
                  <a:pt x="315" y="62"/>
                </a:lnTo>
                <a:lnTo>
                  <a:pt x="306" y="47"/>
                </a:lnTo>
                <a:lnTo>
                  <a:pt x="291" y="35"/>
                </a:lnTo>
                <a:lnTo>
                  <a:pt x="272" y="23"/>
                </a:lnTo>
                <a:lnTo>
                  <a:pt x="248" y="14"/>
                </a:lnTo>
                <a:lnTo>
                  <a:pt x="221" y="7"/>
                </a:lnTo>
                <a:lnTo>
                  <a:pt x="191" y="2"/>
                </a:lnTo>
                <a:lnTo>
                  <a:pt x="159" y="0"/>
                </a:lnTo>
                <a:lnTo>
                  <a:pt x="128" y="2"/>
                </a:lnTo>
                <a:lnTo>
                  <a:pt x="97" y="7"/>
                </a:lnTo>
                <a:lnTo>
                  <a:pt x="70" y="14"/>
                </a:lnTo>
                <a:lnTo>
                  <a:pt x="46" y="23"/>
                </a:lnTo>
                <a:lnTo>
                  <a:pt x="27" y="35"/>
                </a:lnTo>
                <a:lnTo>
                  <a:pt x="12" y="47"/>
                </a:lnTo>
                <a:lnTo>
                  <a:pt x="3" y="62"/>
                </a:lnTo>
                <a:lnTo>
                  <a:pt x="0" y="78"/>
                </a:lnTo>
                <a:lnTo>
                  <a:pt x="3" y="93"/>
                </a:lnTo>
                <a:lnTo>
                  <a:pt x="12" y="108"/>
                </a:lnTo>
                <a:lnTo>
                  <a:pt x="27" y="121"/>
                </a:lnTo>
                <a:lnTo>
                  <a:pt x="46" y="132"/>
                </a:lnTo>
                <a:lnTo>
                  <a:pt x="70" y="142"/>
                </a:lnTo>
                <a:lnTo>
                  <a:pt x="97" y="149"/>
                </a:lnTo>
                <a:lnTo>
                  <a:pt x="128" y="153"/>
                </a:lnTo>
                <a:lnTo>
                  <a:pt x="159" y="155"/>
                </a:lnTo>
                <a:lnTo>
                  <a:pt x="191" y="153"/>
                </a:lnTo>
                <a:lnTo>
                  <a:pt x="221" y="149"/>
                </a:lnTo>
                <a:lnTo>
                  <a:pt x="248" y="142"/>
                </a:lnTo>
                <a:lnTo>
                  <a:pt x="272" y="132"/>
                </a:lnTo>
                <a:lnTo>
                  <a:pt x="291" y="121"/>
                </a:lnTo>
                <a:lnTo>
                  <a:pt x="306" y="108"/>
                </a:lnTo>
                <a:lnTo>
                  <a:pt x="315" y="93"/>
                </a:lnTo>
                <a:lnTo>
                  <a:pt x="319" y="78"/>
                </a:lnTo>
                <a:lnTo>
                  <a:pt x="238" y="78"/>
                </a:lnTo>
                <a:lnTo>
                  <a:pt x="236" y="70"/>
                </a:lnTo>
                <a:lnTo>
                  <a:pt x="232" y="63"/>
                </a:lnTo>
                <a:lnTo>
                  <a:pt x="225" y="56"/>
                </a:lnTo>
                <a:lnTo>
                  <a:pt x="215" y="51"/>
                </a:lnTo>
                <a:lnTo>
                  <a:pt x="204" y="46"/>
                </a:lnTo>
                <a:lnTo>
                  <a:pt x="190" y="42"/>
                </a:lnTo>
                <a:lnTo>
                  <a:pt x="175" y="40"/>
                </a:lnTo>
                <a:lnTo>
                  <a:pt x="159" y="39"/>
                </a:lnTo>
                <a:lnTo>
                  <a:pt x="143" y="40"/>
                </a:lnTo>
                <a:lnTo>
                  <a:pt x="129" y="42"/>
                </a:lnTo>
                <a:lnTo>
                  <a:pt x="115" y="46"/>
                </a:lnTo>
                <a:lnTo>
                  <a:pt x="103" y="51"/>
                </a:lnTo>
                <a:lnTo>
                  <a:pt x="94" y="56"/>
                </a:lnTo>
                <a:lnTo>
                  <a:pt x="86" y="63"/>
                </a:lnTo>
                <a:lnTo>
                  <a:pt x="82" y="70"/>
                </a:lnTo>
                <a:lnTo>
                  <a:pt x="80" y="78"/>
                </a:lnTo>
                <a:lnTo>
                  <a:pt x="82" y="85"/>
                </a:lnTo>
                <a:lnTo>
                  <a:pt x="86" y="92"/>
                </a:lnTo>
                <a:lnTo>
                  <a:pt x="94" y="99"/>
                </a:lnTo>
                <a:lnTo>
                  <a:pt x="103" y="105"/>
                </a:lnTo>
                <a:lnTo>
                  <a:pt x="115" y="109"/>
                </a:lnTo>
                <a:lnTo>
                  <a:pt x="129" y="113"/>
                </a:lnTo>
                <a:lnTo>
                  <a:pt x="143" y="115"/>
                </a:lnTo>
                <a:lnTo>
                  <a:pt x="159" y="116"/>
                </a:lnTo>
                <a:lnTo>
                  <a:pt x="175" y="115"/>
                </a:lnTo>
                <a:lnTo>
                  <a:pt x="190" y="113"/>
                </a:lnTo>
                <a:lnTo>
                  <a:pt x="204" y="109"/>
                </a:lnTo>
                <a:lnTo>
                  <a:pt x="215" y="105"/>
                </a:lnTo>
                <a:lnTo>
                  <a:pt x="225" y="99"/>
                </a:lnTo>
                <a:lnTo>
                  <a:pt x="232" y="92"/>
                </a:lnTo>
                <a:lnTo>
                  <a:pt x="236" y="85"/>
                </a:lnTo>
                <a:lnTo>
                  <a:pt x="238" y="78"/>
                </a:lnTo>
                <a:lnTo>
                  <a:pt x="319" y="78"/>
                </a:lnTo>
              </a:path>
            </a:pathLst>
          </a:custGeom>
          <a:solidFill>
            <a:srgbClr val="FFF1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9" name="Freeform 63"/>
          <p:cNvSpPr>
            <a:spLocks/>
          </p:cNvSpPr>
          <p:nvPr/>
        </p:nvSpPr>
        <p:spPr bwMode="auto">
          <a:xfrm>
            <a:off x="5661025" y="3457575"/>
            <a:ext cx="252413" cy="123825"/>
          </a:xfrm>
          <a:custGeom>
            <a:avLst/>
            <a:gdLst>
              <a:gd name="T0" fmla="*/ 2147483647 w 159"/>
              <a:gd name="T1" fmla="*/ 2147483647 h 78"/>
              <a:gd name="T2" fmla="*/ 2147483647 w 159"/>
              <a:gd name="T3" fmla="*/ 2147483647 h 78"/>
              <a:gd name="T4" fmla="*/ 2147483647 w 159"/>
              <a:gd name="T5" fmla="*/ 2147483647 h 78"/>
              <a:gd name="T6" fmla="*/ 2147483647 w 159"/>
              <a:gd name="T7" fmla="*/ 2147483647 h 78"/>
              <a:gd name="T8" fmla="*/ 2147483647 w 159"/>
              <a:gd name="T9" fmla="*/ 2147483647 h 78"/>
              <a:gd name="T10" fmla="*/ 2147483647 w 159"/>
              <a:gd name="T11" fmla="*/ 2147483647 h 78"/>
              <a:gd name="T12" fmla="*/ 2147483647 w 159"/>
              <a:gd name="T13" fmla="*/ 2147483647 h 78"/>
              <a:gd name="T14" fmla="*/ 2147483647 w 159"/>
              <a:gd name="T15" fmla="*/ 2147483647 h 78"/>
              <a:gd name="T16" fmla="*/ 2147483647 w 159"/>
              <a:gd name="T17" fmla="*/ 0 h 78"/>
              <a:gd name="T18" fmla="*/ 2147483647 w 159"/>
              <a:gd name="T19" fmla="*/ 2147483647 h 78"/>
              <a:gd name="T20" fmla="*/ 2147483647 w 159"/>
              <a:gd name="T21" fmla="*/ 2147483647 h 78"/>
              <a:gd name="T22" fmla="*/ 2147483647 w 159"/>
              <a:gd name="T23" fmla="*/ 2147483647 h 78"/>
              <a:gd name="T24" fmla="*/ 2147483647 w 159"/>
              <a:gd name="T25" fmla="*/ 2147483647 h 78"/>
              <a:gd name="T26" fmla="*/ 2147483647 w 159"/>
              <a:gd name="T27" fmla="*/ 2147483647 h 78"/>
              <a:gd name="T28" fmla="*/ 2147483647 w 159"/>
              <a:gd name="T29" fmla="*/ 2147483647 h 78"/>
              <a:gd name="T30" fmla="*/ 2147483647 w 159"/>
              <a:gd name="T31" fmla="*/ 2147483647 h 78"/>
              <a:gd name="T32" fmla="*/ 0 w 159"/>
              <a:gd name="T33" fmla="*/ 2147483647 h 78"/>
              <a:gd name="T34" fmla="*/ 2147483647 w 159"/>
              <a:gd name="T35" fmla="*/ 2147483647 h 78"/>
              <a:gd name="T36" fmla="*/ 2147483647 w 159"/>
              <a:gd name="T37" fmla="*/ 2147483647 h 78"/>
              <a:gd name="T38" fmla="*/ 2147483647 w 159"/>
              <a:gd name="T39" fmla="*/ 2147483647 h 78"/>
              <a:gd name="T40" fmla="*/ 2147483647 w 159"/>
              <a:gd name="T41" fmla="*/ 2147483647 h 78"/>
              <a:gd name="T42" fmla="*/ 2147483647 w 159"/>
              <a:gd name="T43" fmla="*/ 2147483647 h 78"/>
              <a:gd name="T44" fmla="*/ 2147483647 w 159"/>
              <a:gd name="T45" fmla="*/ 2147483647 h 78"/>
              <a:gd name="T46" fmla="*/ 2147483647 w 159"/>
              <a:gd name="T47" fmla="*/ 2147483647 h 78"/>
              <a:gd name="T48" fmla="*/ 2147483647 w 159"/>
              <a:gd name="T49" fmla="*/ 2147483647 h 78"/>
              <a:gd name="T50" fmla="*/ 2147483647 w 159"/>
              <a:gd name="T51" fmla="*/ 2147483647 h 78"/>
              <a:gd name="T52" fmla="*/ 2147483647 w 159"/>
              <a:gd name="T53" fmla="*/ 2147483647 h 78"/>
              <a:gd name="T54" fmla="*/ 2147483647 w 159"/>
              <a:gd name="T55" fmla="*/ 2147483647 h 78"/>
              <a:gd name="T56" fmla="*/ 2147483647 w 159"/>
              <a:gd name="T57" fmla="*/ 2147483647 h 78"/>
              <a:gd name="T58" fmla="*/ 2147483647 w 159"/>
              <a:gd name="T59" fmla="*/ 2147483647 h 78"/>
              <a:gd name="T60" fmla="*/ 2147483647 w 159"/>
              <a:gd name="T61" fmla="*/ 2147483647 h 78"/>
              <a:gd name="T62" fmla="*/ 2147483647 w 159"/>
              <a:gd name="T63" fmla="*/ 2147483647 h 78"/>
              <a:gd name="T64" fmla="*/ 2147483647 w 159"/>
              <a:gd name="T65" fmla="*/ 2147483647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"/>
              <a:gd name="T100" fmla="*/ 0 h 78"/>
              <a:gd name="T101" fmla="*/ 159 w 159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" h="78">
                <a:moveTo>
                  <a:pt x="158" y="39"/>
                </a:moveTo>
                <a:lnTo>
                  <a:pt x="156" y="31"/>
                </a:lnTo>
                <a:lnTo>
                  <a:pt x="152" y="24"/>
                </a:lnTo>
                <a:lnTo>
                  <a:pt x="145" y="17"/>
                </a:lnTo>
                <a:lnTo>
                  <a:pt x="135" y="12"/>
                </a:lnTo>
                <a:lnTo>
                  <a:pt x="124" y="7"/>
                </a:lnTo>
                <a:lnTo>
                  <a:pt x="110" y="3"/>
                </a:lnTo>
                <a:lnTo>
                  <a:pt x="95" y="1"/>
                </a:lnTo>
                <a:lnTo>
                  <a:pt x="79" y="0"/>
                </a:lnTo>
                <a:lnTo>
                  <a:pt x="63" y="1"/>
                </a:lnTo>
                <a:lnTo>
                  <a:pt x="49" y="3"/>
                </a:lnTo>
                <a:lnTo>
                  <a:pt x="35" y="7"/>
                </a:lnTo>
                <a:lnTo>
                  <a:pt x="23" y="12"/>
                </a:lnTo>
                <a:lnTo>
                  <a:pt x="14" y="17"/>
                </a:lnTo>
                <a:lnTo>
                  <a:pt x="6" y="24"/>
                </a:lnTo>
                <a:lnTo>
                  <a:pt x="2" y="31"/>
                </a:lnTo>
                <a:lnTo>
                  <a:pt x="0" y="39"/>
                </a:lnTo>
                <a:lnTo>
                  <a:pt x="2" y="46"/>
                </a:lnTo>
                <a:lnTo>
                  <a:pt x="6" y="53"/>
                </a:lnTo>
                <a:lnTo>
                  <a:pt x="14" y="60"/>
                </a:lnTo>
                <a:lnTo>
                  <a:pt x="23" y="66"/>
                </a:lnTo>
                <a:lnTo>
                  <a:pt x="35" y="70"/>
                </a:lnTo>
                <a:lnTo>
                  <a:pt x="49" y="74"/>
                </a:lnTo>
                <a:lnTo>
                  <a:pt x="63" y="76"/>
                </a:lnTo>
                <a:lnTo>
                  <a:pt x="79" y="77"/>
                </a:lnTo>
                <a:lnTo>
                  <a:pt x="95" y="76"/>
                </a:lnTo>
                <a:lnTo>
                  <a:pt x="110" y="74"/>
                </a:lnTo>
                <a:lnTo>
                  <a:pt x="124" y="70"/>
                </a:lnTo>
                <a:lnTo>
                  <a:pt x="135" y="66"/>
                </a:lnTo>
                <a:lnTo>
                  <a:pt x="145" y="60"/>
                </a:lnTo>
                <a:lnTo>
                  <a:pt x="152" y="53"/>
                </a:lnTo>
                <a:lnTo>
                  <a:pt x="156" y="46"/>
                </a:lnTo>
                <a:lnTo>
                  <a:pt x="158" y="39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6477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" charset="0"/>
              </a:rPr>
              <a:t>P orbitals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457200" y="2286000"/>
          <a:ext cx="83439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Picture" r:id="rId4" imgW="8345488" imgH="2887663" progId="">
                  <p:embed/>
                </p:oleObj>
              </mc:Choice>
              <mc:Fallback>
                <p:oleObj name="Picture" r:id="rId4" imgW="8345488" imgH="2887663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34390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6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477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P Orbitals</a:t>
            </a: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2063750" y="1377950"/>
            <a:ext cx="5092700" cy="5045075"/>
            <a:chOff x="1300" y="868"/>
            <a:chExt cx="3208" cy="3178"/>
          </a:xfrm>
        </p:grpSpPr>
        <p:sp>
          <p:nvSpPr>
            <p:cNvPr id="3077" name="Rectangle 3"/>
            <p:cNvSpPr>
              <a:spLocks noChangeArrowheads="1"/>
            </p:cNvSpPr>
            <p:nvPr/>
          </p:nvSpPr>
          <p:spPr bwMode="auto">
            <a:xfrm>
              <a:off x="1300" y="868"/>
              <a:ext cx="3208" cy="31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4"/>
            <p:cNvGraphicFramePr>
              <a:graphicFrameLocks/>
            </p:cNvGraphicFramePr>
            <p:nvPr/>
          </p:nvGraphicFramePr>
          <p:xfrm>
            <a:off x="1531" y="1014"/>
            <a:ext cx="2770" cy="2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CorelDRAW!" r:id="rId4" imgW="4398963" imgH="4622800" progId="">
                    <p:embed/>
                  </p:oleObj>
                </mc:Choice>
                <mc:Fallback>
                  <p:oleObj name="CorelDRAW!" r:id="rId4" imgW="4398963" imgH="4622800" progId="">
                    <p:embed/>
                    <p:pic>
                      <p:nvPicPr>
                        <p:cNvPr id="0" name="Picture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" y="1014"/>
                          <a:ext cx="2770" cy="29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75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" charset="0"/>
              </a:rPr>
              <a:t>D orbitals</a:t>
            </a:r>
          </a:p>
        </p:txBody>
      </p:sp>
      <p:pic>
        <p:nvPicPr>
          <p:cNvPr id="4100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7669"/>
            <a:ext cx="77343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602073"/>
              </p:ext>
            </p:extLst>
          </p:nvPr>
        </p:nvGraphicFramePr>
        <p:xfrm>
          <a:off x="2362200" y="4291669"/>
          <a:ext cx="478155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Picture" r:id="rId5" imgW="4783138" imgH="2417763" progId="">
                  <p:embed/>
                </p:oleObj>
              </mc:Choice>
              <mc:Fallback>
                <p:oleObj name="Picture" r:id="rId5" imgW="4783138" imgH="2417763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91669"/>
                        <a:ext cx="478155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0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9525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F orbitals</a:t>
            </a:r>
          </a:p>
        </p:txBody>
      </p:sp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609600" y="1909763"/>
          <a:ext cx="8191500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Picture" r:id="rId4" imgW="8193088" imgH="2714625" progId="">
                  <p:embed/>
                </p:oleObj>
              </mc:Choice>
              <mc:Fallback>
                <p:oleObj name="Picture" r:id="rId4" imgW="8193088" imgH="2714625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9763"/>
                        <a:ext cx="8191500" cy="271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8763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F orbitals</a:t>
            </a:r>
          </a:p>
        </p:txBody>
      </p:sp>
      <p:graphicFrame>
        <p:nvGraphicFramePr>
          <p:cNvPr id="6146" name="Object 3"/>
          <p:cNvGraphicFramePr>
            <a:graphicFrameLocks/>
          </p:cNvGraphicFramePr>
          <p:nvPr/>
        </p:nvGraphicFramePr>
        <p:xfrm>
          <a:off x="457200" y="2289175"/>
          <a:ext cx="82677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Picture" r:id="rId4" imgW="8269288" imgH="2392363" progId="">
                  <p:embed/>
                </p:oleObj>
              </mc:Choice>
              <mc:Fallback>
                <p:oleObj name="Picture" r:id="rId4" imgW="8269288" imgH="2392363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9175"/>
                        <a:ext cx="826770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379"/>
            <a:ext cx="8229600" cy="508262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Rutherford/Bohr  model formulated </a:t>
            </a:r>
            <a:r>
              <a:rPr lang="en-US" sz="2200" dirty="0"/>
              <a:t>the idea of </a:t>
            </a:r>
            <a:r>
              <a:rPr lang="en-US" sz="2200" dirty="0" smtClean="0"/>
              <a:t>an </a:t>
            </a:r>
            <a:r>
              <a:rPr lang="en-US" sz="2200" dirty="0"/>
              <a:t>atom </a:t>
            </a:r>
            <a:r>
              <a:rPr lang="en-US" sz="2200" dirty="0" smtClean="0"/>
              <a:t>comprised </a:t>
            </a:r>
            <a:r>
              <a:rPr lang="en-US" sz="2200" dirty="0"/>
              <a:t>of a dense nucleus (containing positive protons and neutral neutrons), </a:t>
            </a:r>
            <a:r>
              <a:rPr lang="en-US" sz="2200" dirty="0" smtClean="0"/>
              <a:t>surrounded </a:t>
            </a:r>
            <a:r>
              <a:rPr lang="en-US" sz="2200" dirty="0"/>
              <a:t>by orbiting, negative electrons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Based on the attraction </a:t>
            </a:r>
            <a:r>
              <a:rPr lang="en-US" sz="2200" dirty="0"/>
              <a:t>between the oppositely charged protons and electrons, and is governed by Coulombs </a:t>
            </a:r>
            <a:r>
              <a:rPr lang="en-US" sz="2200" dirty="0" smtClean="0"/>
              <a:t>law</a:t>
            </a:r>
          </a:p>
          <a:p>
            <a:endParaRPr lang="en-US" sz="2200" dirty="0"/>
          </a:p>
          <a:p>
            <a:r>
              <a:rPr lang="en-US" sz="2200" b="1" dirty="0"/>
              <a:t>Coulombs </a:t>
            </a:r>
            <a:r>
              <a:rPr lang="en-US" sz="2200" b="1" dirty="0" smtClean="0"/>
              <a:t>Law </a:t>
            </a:r>
            <a:r>
              <a:rPr lang="en-US" sz="2200" b="1" dirty="0"/>
              <a:t>states </a:t>
            </a:r>
            <a:r>
              <a:rPr lang="en-US" sz="2200" dirty="0" smtClean="0"/>
              <a:t>- that </a:t>
            </a:r>
            <a:r>
              <a:rPr lang="en-US" sz="2200" dirty="0"/>
              <a:t>the force between two charged particles, q</a:t>
            </a:r>
            <a:r>
              <a:rPr lang="en-US" sz="2200" baseline="-25000" dirty="0"/>
              <a:t>1</a:t>
            </a:r>
            <a:r>
              <a:rPr lang="en-US" sz="2200" dirty="0"/>
              <a:t> and q</a:t>
            </a:r>
            <a:r>
              <a:rPr lang="en-US" sz="2200" baseline="-25000" dirty="0"/>
              <a:t>2</a:t>
            </a:r>
            <a:r>
              <a:rPr lang="en-US" sz="2200" dirty="0"/>
              <a:t>, is inversely proportional to the square of the distances between them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1200" dirty="0" smtClean="0"/>
          </a:p>
          <a:p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390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100440" imgH="155160" progId="Equation.3">
                  <p:embed/>
                </p:oleObj>
              </mc:Choice>
              <mc:Fallback>
                <p:oleObj name="Equation" r:id="rId3" imgW="100440" imgH="15516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9154"/>
              </p:ext>
            </p:extLst>
          </p:nvPr>
        </p:nvGraphicFramePr>
        <p:xfrm>
          <a:off x="4497388" y="4957763"/>
          <a:ext cx="14922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530280" imgH="383760" progId="Equation.3">
                  <p:embed/>
                </p:oleObj>
              </mc:Choice>
              <mc:Fallback>
                <p:oleObj name="Equation" r:id="rId5" imgW="530280" imgH="38376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4957763"/>
                        <a:ext cx="1492250" cy="1074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6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38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of shells, sub-shells, and Orbitals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9083" b="-9083"/>
          <a:stretch>
            <a:fillRect/>
          </a:stretch>
        </p:blipFill>
        <p:spPr>
          <a:xfrm>
            <a:off x="358927" y="1123625"/>
            <a:ext cx="8327873" cy="5353375"/>
          </a:xfrm>
        </p:spPr>
      </p:pic>
    </p:spTree>
    <p:extLst>
      <p:ext uri="{BB962C8B-B14F-4D97-AF65-F5344CB8AC3E}">
        <p14:creationId xmlns:p14="http://schemas.microsoft.com/office/powerpoint/2010/main" val="19279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42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sz="3200" dirty="0" smtClean="0">
                <a:latin typeface="+mn-lt"/>
              </a:rPr>
              <a:t>Arranging  </a:t>
            </a:r>
            <a:r>
              <a:rPr lang="en-US" sz="3200" dirty="0">
                <a:latin typeface="+mn-lt"/>
              </a:rPr>
              <a:t>electrons in the atom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467600" cy="5486400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5B352E"/>
                </a:solidFill>
                <a:latin typeface="Arial" charset="0"/>
              </a:rPr>
              <a:t>Aufbau</a:t>
            </a:r>
            <a:r>
              <a:rPr lang="en-US" b="1" u="sng" dirty="0">
                <a:solidFill>
                  <a:srgbClr val="5B352E"/>
                </a:solidFill>
                <a:latin typeface="Arial" charset="0"/>
              </a:rPr>
              <a:t> Principle</a:t>
            </a:r>
            <a:r>
              <a:rPr lang="en-US" dirty="0">
                <a:solidFill>
                  <a:srgbClr val="5B352E"/>
                </a:solidFill>
                <a:latin typeface="Arial" charset="0"/>
              </a:rPr>
              <a:t>:   </a:t>
            </a:r>
            <a:endParaRPr lang="en-US" dirty="0" smtClean="0">
              <a:solidFill>
                <a:srgbClr val="5B352E"/>
              </a:solidFill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Electrons </a:t>
            </a:r>
            <a:r>
              <a:rPr lang="en-US" dirty="0">
                <a:latin typeface="Arial" charset="0"/>
              </a:rPr>
              <a:t>occupy the orbitals of lowest energy first.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u="sng" dirty="0">
                <a:solidFill>
                  <a:srgbClr val="5B352E"/>
                </a:solidFill>
                <a:latin typeface="Arial" charset="0"/>
              </a:rPr>
              <a:t>Pauli Exclusion Principle</a:t>
            </a:r>
            <a:r>
              <a:rPr lang="en-US" b="1" dirty="0">
                <a:solidFill>
                  <a:srgbClr val="5B352E"/>
                </a:solidFill>
                <a:latin typeface="Arial" charset="0"/>
              </a:rPr>
              <a:t>:  </a:t>
            </a:r>
            <a:endParaRPr lang="en-US" b="1" dirty="0" smtClean="0">
              <a:solidFill>
                <a:srgbClr val="5B352E"/>
              </a:solidFill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No </a:t>
            </a:r>
            <a:r>
              <a:rPr lang="en-US" dirty="0">
                <a:latin typeface="Arial" charset="0"/>
              </a:rPr>
              <a:t>more than two electrons may occupy an orbital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u="sng" dirty="0" err="1">
                <a:solidFill>
                  <a:srgbClr val="5B352E"/>
                </a:solidFill>
                <a:latin typeface="Arial" charset="0"/>
              </a:rPr>
              <a:t>Hund</a:t>
            </a:r>
            <a:r>
              <a:rPr lang="ja-JP" altLang="en-US" b="1" u="sng" dirty="0">
                <a:solidFill>
                  <a:srgbClr val="5B352E"/>
                </a:solidFill>
                <a:latin typeface="Arial" charset="0"/>
              </a:rPr>
              <a:t>’</a:t>
            </a:r>
            <a:r>
              <a:rPr lang="en-US" b="1" u="sng" dirty="0">
                <a:solidFill>
                  <a:srgbClr val="5B352E"/>
                </a:solidFill>
                <a:latin typeface="Arial" charset="0"/>
              </a:rPr>
              <a:t>s Rule</a:t>
            </a:r>
            <a:r>
              <a:rPr lang="en-US" b="1" dirty="0">
                <a:solidFill>
                  <a:srgbClr val="5B352E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5B352E"/>
              </a:solidFill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Within </a:t>
            </a:r>
            <a:r>
              <a:rPr lang="en-US" dirty="0">
                <a:latin typeface="Arial" charset="0"/>
              </a:rPr>
              <a:t>a sublevel, electrons will fill separate orbitals first then double up.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Examples on the board.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7467600" cy="57451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5B352E"/>
                </a:solidFill>
                <a:latin typeface="Arial" charset="0"/>
              </a:rPr>
              <a:t>Valence </a:t>
            </a:r>
            <a:r>
              <a:rPr lang="en-US" b="1" dirty="0" smtClean="0">
                <a:solidFill>
                  <a:srgbClr val="5B352E"/>
                </a:solidFill>
                <a:latin typeface="Arial" charset="0"/>
              </a:rPr>
              <a:t>electrons:  </a:t>
            </a:r>
          </a:p>
          <a:p>
            <a:pPr lvl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electrons in the outermost energy levels (highest energy level).</a:t>
            </a:r>
          </a:p>
          <a:p>
            <a:pPr eaLnBrk="1" hangingPunct="1"/>
            <a:r>
              <a:rPr lang="en-US" b="1" dirty="0">
                <a:solidFill>
                  <a:srgbClr val="5B352E"/>
                </a:solidFill>
                <a:latin typeface="Arial" charset="0"/>
              </a:rPr>
              <a:t>Core </a:t>
            </a:r>
            <a:r>
              <a:rPr lang="en-US" b="1" dirty="0" smtClean="0">
                <a:solidFill>
                  <a:srgbClr val="5B352E"/>
                </a:solidFill>
                <a:latin typeface="Arial" charset="0"/>
              </a:rPr>
              <a:t>electrons:</a:t>
            </a:r>
          </a:p>
          <a:p>
            <a:pPr lvl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inner electrons, any electrons that are not valence electrons.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hlinkClick r:id="rId3" action="ppaction://hlinkfile"/>
              </a:rPr>
              <a:t>**Using the periodic table to write electron configurations</a:t>
            </a:r>
            <a:r>
              <a:rPr lang="en-US" dirty="0" smtClean="0">
                <a:latin typeface="Arial" charset="0"/>
                <a:hlinkClick r:id="rId3" action="ppaction://hlinkfile"/>
              </a:rPr>
              <a:t>.</a:t>
            </a:r>
          </a:p>
          <a:p>
            <a:pPr lvl="1"/>
            <a:r>
              <a:rPr lang="en-US" dirty="0" smtClean="0">
                <a:latin typeface="Arial" charset="0"/>
                <a:hlinkClick r:id="rId3" action="ppaction://hlinkfile"/>
              </a:rPr>
              <a:t>Task 1Bi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(page 17)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7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bital Bloc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1" y="403468"/>
            <a:ext cx="8348012" cy="64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858459"/>
              </p:ext>
            </p:extLst>
          </p:nvPr>
        </p:nvGraphicFramePr>
        <p:xfrm>
          <a:off x="457200" y="1600198"/>
          <a:ext cx="7439891" cy="498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485"/>
                <a:gridCol w="1134641"/>
                <a:gridCol w="1584501"/>
                <a:gridCol w="3621264"/>
              </a:tblGrid>
              <a:tr h="44477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NUMBER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SYMBOL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ELECTRONS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ELECTRONIC CONFIGURATION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1s</a:t>
                      </a:r>
                      <a:r>
                        <a:rPr lang="en-US" sz="1800" baseline="30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402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402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67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783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313344"/>
              </p:ext>
            </p:extLst>
          </p:nvPr>
        </p:nvGraphicFramePr>
        <p:xfrm>
          <a:off x="457200" y="1600198"/>
          <a:ext cx="7439891" cy="4779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485"/>
                <a:gridCol w="1134641"/>
                <a:gridCol w="1584501"/>
                <a:gridCol w="3621264"/>
              </a:tblGrid>
              <a:tr h="470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NUMBER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SYMBOL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ELECTRONS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ELECTRONIC CONFIGURATION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0087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0087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7709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6915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22278"/>
              </p:ext>
            </p:extLst>
          </p:nvPr>
        </p:nvGraphicFramePr>
        <p:xfrm>
          <a:off x="457202" y="1600200"/>
          <a:ext cx="7772398" cy="502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792"/>
                <a:gridCol w="1173707"/>
                <a:gridCol w="1746914"/>
                <a:gridCol w="3138985"/>
              </a:tblGrid>
              <a:tr h="493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NUMBER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SYMBOL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ELECTRONS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ELECTRONIC CONFIGURATION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Cr*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5281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5281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2776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092490"/>
              </p:ext>
            </p:extLst>
          </p:nvPr>
        </p:nvGraphicFramePr>
        <p:xfrm>
          <a:off x="457202" y="1600198"/>
          <a:ext cx="7772398" cy="504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258"/>
                <a:gridCol w="1282889"/>
                <a:gridCol w="1828800"/>
                <a:gridCol w="3043451"/>
              </a:tblGrid>
              <a:tr h="49493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NUMBER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SYMBOL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ELECTRONS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ELECTRONIC CONFIGURATION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677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Cu*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6614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6614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410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745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Kr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4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dirty="0">
                <a:latin typeface="+mn-lt"/>
              </a:rPr>
              <a:t>Details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36638"/>
            <a:ext cx="7924800" cy="547967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 </a:t>
            </a:r>
          </a:p>
          <a:p>
            <a:r>
              <a:rPr lang="en-US" sz="2800" dirty="0"/>
              <a:t>To determine the electronic configuration of any element, build the electronic configuration by following the steps below. </a:t>
            </a:r>
          </a:p>
          <a:p>
            <a:r>
              <a:rPr lang="en-US" sz="2800" dirty="0"/>
              <a:t>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800" dirty="0"/>
              <a:t>The period number shows the </a:t>
            </a:r>
            <a:r>
              <a:rPr lang="en-US" sz="2800" b="1" u="sng" dirty="0"/>
              <a:t>shell number</a:t>
            </a:r>
            <a:r>
              <a:rPr lang="en-US" sz="2800" dirty="0"/>
              <a:t>. </a:t>
            </a:r>
            <a:r>
              <a:rPr lang="en-US" sz="2800" i="1" dirty="0" smtClean="0"/>
              <a:t>NOTE</a:t>
            </a:r>
            <a:r>
              <a:rPr lang="en-US" sz="2800" i="1" dirty="0"/>
              <a:t>: When filling the d orbitals, subtract one from the period number to determine the correct shell. </a:t>
            </a:r>
            <a:endParaRPr lang="en-US" sz="2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800" dirty="0"/>
              <a:t>The block shows the </a:t>
            </a:r>
            <a:r>
              <a:rPr lang="en-US" sz="2800" b="1" u="sng" dirty="0"/>
              <a:t>type of orbital</a:t>
            </a:r>
            <a:r>
              <a:rPr lang="en-US" sz="2800" dirty="0"/>
              <a:t>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800" dirty="0"/>
              <a:t>Then </a:t>
            </a:r>
            <a:r>
              <a:rPr lang="en-US" sz="2800" b="1" u="sng" dirty="0"/>
              <a:t>add one electron for each element</a:t>
            </a:r>
            <a:r>
              <a:rPr lang="en-US" sz="2800" dirty="0"/>
              <a:t> until the orbital, then sub-shell and ultimately the shell, is full.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800" dirty="0"/>
              <a:t>Record the electronic configuration in the format;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5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dirty="0">
                <a:latin typeface="+mn-lt"/>
              </a:rPr>
              <a:t>Details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36638"/>
            <a:ext cx="7924800" cy="547967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Elements in the same column (group) have the same electron configuration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Columns have similar properties because of the same electron configuration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Valence electrons are in the outermost principle quantum </a:t>
            </a:r>
            <a:r>
              <a:rPr lang="en-US" sz="2800" dirty="0" smtClean="0">
                <a:latin typeface="Arial" charset="0"/>
              </a:rPr>
              <a:t>level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Valence electrons are the most important because they are involved in bonding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Noble gases have filled energy levels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Transition metals are filling the d orbitals</a:t>
            </a:r>
          </a:p>
        </p:txBody>
      </p:sp>
    </p:spTree>
    <p:extLst>
      <p:ext uri="{BB962C8B-B14F-4D97-AF65-F5344CB8AC3E}">
        <p14:creationId xmlns:p14="http://schemas.microsoft.com/office/powerpoint/2010/main" val="155205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64"/>
            <a:ext cx="8229600" cy="5841936"/>
          </a:xfrm>
          <a:ln>
            <a:noFill/>
          </a:ln>
        </p:spPr>
        <p:txBody>
          <a:bodyPr/>
          <a:lstStyle/>
          <a:p>
            <a:r>
              <a:rPr lang="en-US" dirty="0"/>
              <a:t>When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have the </a:t>
            </a:r>
            <a:r>
              <a:rPr lang="en-US" b="1" u="sng" dirty="0">
                <a:solidFill>
                  <a:srgbClr val="FF0000"/>
                </a:solidFill>
              </a:rPr>
              <a:t>same sign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FF0000"/>
                </a:solidFill>
              </a:rPr>
              <a:t>force is repulsive</a:t>
            </a:r>
            <a:r>
              <a:rPr lang="en-US" dirty="0"/>
              <a:t>, and when they are of </a:t>
            </a:r>
            <a:r>
              <a:rPr lang="en-US" b="1" u="sng" dirty="0">
                <a:solidFill>
                  <a:srgbClr val="0000FF"/>
                </a:solidFill>
              </a:rPr>
              <a:t>opposite signs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0000FF"/>
                </a:solidFill>
              </a:rPr>
              <a:t>force is </a:t>
            </a:r>
            <a:r>
              <a:rPr lang="en-US" b="1" u="sng" dirty="0" smtClean="0">
                <a:solidFill>
                  <a:srgbClr val="0000FF"/>
                </a:solidFill>
              </a:rPr>
              <a:t>attractive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0000FF"/>
              </a:solidFill>
            </a:endParaRPr>
          </a:p>
          <a:p>
            <a:r>
              <a:rPr lang="en-US" dirty="0"/>
              <a:t>Bohr’s </a:t>
            </a:r>
            <a:r>
              <a:rPr lang="en-US" dirty="0" smtClean="0"/>
              <a:t>suggested </a:t>
            </a:r>
            <a:r>
              <a:rPr lang="en-US" dirty="0"/>
              <a:t>that electrons could only travel in fixed orbits or shells (1, 2 and 3 etc. below) around the nucleus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755" y="3303076"/>
            <a:ext cx="3409802" cy="33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2128" y="4780160"/>
            <a:ext cx="2234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8111" y="2066061"/>
            <a:ext cx="20878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6638"/>
            <a:ext cx="8229600" cy="5440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Ti = [</a:t>
            </a:r>
            <a:r>
              <a:rPr lang="en-US" sz="2400" dirty="0" err="1">
                <a:latin typeface="Arial" charset="0"/>
              </a:rPr>
              <a:t>Ar</a:t>
            </a:r>
            <a:r>
              <a:rPr lang="en-US" sz="2400" dirty="0">
                <a:latin typeface="Arial" charset="0"/>
              </a:rPr>
              <a:t>] 4s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3d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V = [</a:t>
            </a:r>
            <a:r>
              <a:rPr lang="en-US" sz="2400" dirty="0" err="1">
                <a:latin typeface="Arial" charset="0"/>
              </a:rPr>
              <a:t>Ar</a:t>
            </a:r>
            <a:r>
              <a:rPr lang="en-US" sz="2400" dirty="0">
                <a:latin typeface="Arial" charset="0"/>
              </a:rPr>
              <a:t>] 4s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3d</a:t>
            </a:r>
            <a:r>
              <a:rPr lang="en-US" sz="2400" baseline="30000" dirty="0" smtClean="0">
                <a:latin typeface="Arial" charset="0"/>
              </a:rPr>
              <a:t>3</a:t>
            </a:r>
          </a:p>
          <a:p>
            <a:pPr eaLnBrk="1" hangingPunct="1">
              <a:lnSpc>
                <a:spcPct val="90000"/>
              </a:lnSpc>
            </a:pPr>
            <a:endParaRPr lang="en-US" sz="2400" baseline="30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Cr = [</a:t>
            </a:r>
            <a:r>
              <a:rPr lang="en-US" dirty="0" err="1">
                <a:latin typeface="Arial" charset="0"/>
              </a:rPr>
              <a:t>Ar</a:t>
            </a:r>
            <a:r>
              <a:rPr lang="en-US" dirty="0">
                <a:latin typeface="Arial" charset="0"/>
              </a:rPr>
              <a:t>] 4s</a:t>
            </a:r>
            <a:r>
              <a:rPr lang="en-US" sz="4000" baseline="30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3d</a:t>
            </a:r>
            <a:r>
              <a:rPr lang="en-US" sz="4000" baseline="30000" dirty="0">
                <a:latin typeface="Arial" charset="0"/>
              </a:rPr>
              <a:t>5 </a:t>
            </a:r>
            <a:endParaRPr lang="en-US" sz="4000" baseline="30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Arial" charset="0"/>
              </a:rPr>
              <a:t>Mn</a:t>
            </a:r>
            <a:r>
              <a:rPr lang="en-US" sz="2400" dirty="0">
                <a:latin typeface="Arial" charset="0"/>
              </a:rPr>
              <a:t> = [</a:t>
            </a:r>
            <a:r>
              <a:rPr lang="en-US" sz="2400" dirty="0" err="1">
                <a:latin typeface="Arial" charset="0"/>
              </a:rPr>
              <a:t>Ar</a:t>
            </a:r>
            <a:r>
              <a:rPr lang="en-US" sz="2400" dirty="0">
                <a:latin typeface="Arial" charset="0"/>
              </a:rPr>
              <a:t>] 4s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3d</a:t>
            </a:r>
            <a:r>
              <a:rPr lang="en-US" sz="2400" baseline="30000" dirty="0">
                <a:latin typeface="Arial" charset="0"/>
              </a:rPr>
              <a:t>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Half filled orbitals are more stable than partially filled orbitals.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Scientists </a:t>
            </a:r>
            <a:r>
              <a:rPr lang="en-US" dirty="0" err="1">
                <a:latin typeface="Arial" charset="0"/>
              </a:rPr>
              <a:t>aren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t sure of why it </a:t>
            </a:r>
            <a:r>
              <a:rPr lang="en-US" dirty="0" smtClean="0">
                <a:latin typeface="Arial" charset="0"/>
              </a:rPr>
              <a:t>happens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same for Cu  [</a:t>
            </a:r>
            <a:r>
              <a:rPr lang="en-US" dirty="0" err="1">
                <a:latin typeface="Arial" charset="0"/>
              </a:rPr>
              <a:t>Ar</a:t>
            </a:r>
            <a:r>
              <a:rPr lang="en-US" dirty="0">
                <a:latin typeface="Arial" charset="0"/>
              </a:rPr>
              <a:t>] 4s</a:t>
            </a:r>
            <a:r>
              <a:rPr lang="en-US" sz="4000" baseline="30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3d</a:t>
            </a:r>
            <a:r>
              <a:rPr lang="en-US" sz="4000" baseline="30000" dirty="0">
                <a:latin typeface="Arial" charset="0"/>
              </a:rPr>
              <a:t>10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dirty="0">
                <a:latin typeface="+mn-lt"/>
              </a:rPr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178673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Noble gas core method of expressing electronic configuration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method the electronic configuration is determined by writing the previous noble gas in square brackets and then filling orbitals as before.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For phosphorus - neon </a:t>
            </a:r>
            <a:r>
              <a:rPr lang="en-US" dirty="0"/>
              <a:t>(Ne) is the previous noble gas, and the electrons that follow neon are in the 3s and 3p sub-</a:t>
            </a:r>
            <a:r>
              <a:rPr lang="en-US" dirty="0" smtClean="0"/>
              <a:t>shells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eliminates the need to write,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for Ne, </a:t>
            </a:r>
            <a:r>
              <a:rPr lang="en-US" dirty="0" smtClean="0"/>
              <a:t>and </a:t>
            </a:r>
            <a:r>
              <a:rPr lang="en-US" dirty="0"/>
              <a:t>the noble gas configuration for P becomes;  </a:t>
            </a:r>
            <a:r>
              <a:rPr lang="en-US" b="1" dirty="0"/>
              <a:t>[Ne] 3s</a:t>
            </a:r>
            <a:r>
              <a:rPr lang="en-US" b="1" baseline="30000" dirty="0"/>
              <a:t>2</a:t>
            </a:r>
            <a:r>
              <a:rPr lang="en-US" b="1" dirty="0"/>
              <a:t> 3p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 and electronic configuration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Ions </a:t>
            </a:r>
            <a:r>
              <a:rPr lang="en-US" dirty="0" smtClean="0"/>
              <a:t>- charged </a:t>
            </a:r>
            <a:r>
              <a:rPr lang="en-US" dirty="0"/>
              <a:t>particles that are formed </a:t>
            </a:r>
            <a:r>
              <a:rPr lang="en-US" dirty="0" smtClean="0"/>
              <a:t>by the </a:t>
            </a:r>
            <a:r>
              <a:rPr lang="en-US" dirty="0"/>
              <a:t>loss or gain of electrons; </a:t>
            </a:r>
          </a:p>
          <a:p>
            <a:pPr lvl="1"/>
            <a:r>
              <a:rPr lang="en-US" b="1" dirty="0" smtClean="0"/>
              <a:t>positive </a:t>
            </a:r>
            <a:r>
              <a:rPr lang="en-US" b="1" dirty="0"/>
              <a:t>ions </a:t>
            </a:r>
            <a:r>
              <a:rPr lang="en-US" dirty="0" smtClean="0"/>
              <a:t>- formed </a:t>
            </a:r>
            <a:r>
              <a:rPr lang="en-US" dirty="0"/>
              <a:t>by losing </a:t>
            </a:r>
            <a:r>
              <a:rPr lang="en-US" dirty="0" smtClean="0"/>
              <a:t>electrons</a:t>
            </a:r>
          </a:p>
          <a:p>
            <a:pPr lvl="1"/>
            <a:r>
              <a:rPr lang="en-US" b="1" dirty="0" smtClean="0"/>
              <a:t>negative ions </a:t>
            </a:r>
            <a:r>
              <a:rPr lang="en-US" dirty="0" smtClean="0"/>
              <a:t>- formed </a:t>
            </a:r>
            <a:r>
              <a:rPr lang="en-US" dirty="0"/>
              <a:t>by gaining electrons. 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Magnitude </a:t>
            </a:r>
            <a:r>
              <a:rPr lang="en-US" dirty="0"/>
              <a:t>of the charge </a:t>
            </a:r>
            <a:r>
              <a:rPr lang="en-US" dirty="0" smtClean="0"/>
              <a:t>indicates number of electrons lost </a:t>
            </a:r>
            <a:r>
              <a:rPr lang="en-US" dirty="0"/>
              <a:t>or gained. </a:t>
            </a:r>
            <a:endParaRPr lang="en-US" dirty="0" smtClean="0"/>
          </a:p>
          <a:p>
            <a:r>
              <a:rPr lang="en-US" dirty="0" smtClean="0"/>
              <a:t>Electrons </a:t>
            </a:r>
            <a:r>
              <a:rPr lang="en-US" dirty="0"/>
              <a:t>are either removed or added to </a:t>
            </a:r>
            <a:r>
              <a:rPr lang="en-US" b="1" dirty="0"/>
              <a:t>the outermost shell</a:t>
            </a:r>
            <a:r>
              <a:rPr lang="en-US" dirty="0"/>
              <a:t> meaning that </a:t>
            </a:r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** </a:t>
            </a:r>
            <a:r>
              <a:rPr lang="en-US" dirty="0" smtClean="0"/>
              <a:t>When </a:t>
            </a:r>
            <a:r>
              <a:rPr lang="en-US" dirty="0"/>
              <a:t>forming positive ions, </a:t>
            </a:r>
            <a:r>
              <a:rPr lang="en-US" b="1" dirty="0"/>
              <a:t>d block elements lose their outer s electrons before any d electrons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 1Bii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find the electronic configuration of an </a:t>
            </a:r>
            <a:r>
              <a:rPr lang="en-US" dirty="0" smtClean="0"/>
              <a:t>ion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or add electrons from </a:t>
            </a:r>
            <a:r>
              <a:rPr lang="en-US" dirty="0" smtClean="0"/>
              <a:t>the electron configuration of the neutral atom. 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/>
              <a:t>1.</a:t>
            </a:r>
            <a:r>
              <a:rPr lang="en-US" dirty="0"/>
              <a:t> </a:t>
            </a:r>
            <a:r>
              <a:rPr lang="en-US" u="sng" dirty="0"/>
              <a:t>Write the electronic configuration of the following</a:t>
            </a:r>
            <a:r>
              <a:rPr lang="en-US" dirty="0"/>
              <a:t> using the noble gas core method.  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sz="2400" dirty="0"/>
              <a:t>Cu  </a:t>
            </a:r>
            <a:endParaRPr lang="en-US" sz="2400" dirty="0" smtClean="0"/>
          </a:p>
          <a:p>
            <a:pPr lvl="2"/>
            <a:r>
              <a:rPr lang="en-US" sz="2400" dirty="0" smtClean="0"/>
              <a:t>(</a:t>
            </a:r>
            <a:r>
              <a:rPr lang="en-US" sz="2400" dirty="0"/>
              <a:t>b) Co </a:t>
            </a:r>
            <a:endParaRPr lang="en-US" sz="2400" dirty="0" smtClean="0"/>
          </a:p>
          <a:p>
            <a:pPr lvl="2"/>
            <a:r>
              <a:rPr lang="en-US" sz="2400" dirty="0" smtClean="0"/>
              <a:t> </a:t>
            </a:r>
            <a:r>
              <a:rPr lang="en-US" sz="2400" dirty="0"/>
              <a:t>(c) Ca  </a:t>
            </a:r>
            <a:endParaRPr lang="en-US" sz="2400" dirty="0" smtClean="0"/>
          </a:p>
          <a:p>
            <a:pPr lvl="2"/>
            <a:r>
              <a:rPr lang="en-US" sz="2400" dirty="0" smtClean="0"/>
              <a:t>(</a:t>
            </a:r>
            <a:r>
              <a:rPr lang="en-US" sz="2400" dirty="0"/>
              <a:t>d) C </a:t>
            </a:r>
            <a:endParaRPr lang="en-US" sz="2400" dirty="0" smtClean="0"/>
          </a:p>
          <a:p>
            <a:pPr lvl="2"/>
            <a:r>
              <a:rPr lang="en-US" sz="2400" dirty="0" smtClean="0"/>
              <a:t> </a:t>
            </a:r>
            <a:r>
              <a:rPr lang="en-US" sz="2400" dirty="0"/>
              <a:t>(e)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400" dirty="0" smtClean="0"/>
              <a:t> </a:t>
            </a:r>
            <a:r>
              <a:rPr lang="en-US" sz="2400" dirty="0"/>
              <a:t>(f) Ga  </a:t>
            </a:r>
            <a:endParaRPr lang="en-US" sz="24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 1Bii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find the electronic configuration of an </a:t>
            </a:r>
            <a:r>
              <a:rPr lang="en-US" dirty="0" smtClean="0"/>
              <a:t>ion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or add electrons from </a:t>
            </a:r>
            <a:r>
              <a:rPr lang="en-US" dirty="0" smtClean="0"/>
              <a:t>the electron configuration of the neutral atom. 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u="sng" dirty="0"/>
              <a:t>Write the electronic configuration of the following </a:t>
            </a:r>
            <a:r>
              <a:rPr lang="en-US" dirty="0"/>
              <a:t>simple ions using the noble gas core method.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sz="2800" dirty="0"/>
              <a:t>a) F</a:t>
            </a:r>
            <a:r>
              <a:rPr lang="en-US" sz="2800" baseline="30000" dirty="0"/>
              <a:t>-</a:t>
            </a:r>
            <a:r>
              <a:rPr lang="en-US" sz="2800" dirty="0"/>
              <a:t>  </a:t>
            </a:r>
            <a:endParaRPr lang="en-US" sz="2800" dirty="0" smtClean="0"/>
          </a:p>
          <a:p>
            <a:pPr lvl="2"/>
            <a:r>
              <a:rPr lang="en-US" sz="2800" dirty="0" smtClean="0"/>
              <a:t>(</a:t>
            </a:r>
            <a:r>
              <a:rPr lang="en-US" sz="2800" dirty="0"/>
              <a:t>b) Ca</a:t>
            </a:r>
            <a:r>
              <a:rPr lang="en-US" sz="2800" baseline="30000" dirty="0"/>
              <a:t>2+ </a:t>
            </a:r>
            <a:endParaRPr lang="en-US" sz="2800" baseline="30000" dirty="0" smtClean="0"/>
          </a:p>
          <a:p>
            <a:pPr lvl="2"/>
            <a:r>
              <a:rPr lang="en-US" sz="2800" baseline="30000" dirty="0" smtClean="0"/>
              <a:t> </a:t>
            </a:r>
            <a:r>
              <a:rPr lang="en-US" sz="2800" dirty="0"/>
              <a:t>(c) S</a:t>
            </a:r>
            <a:r>
              <a:rPr lang="en-US" sz="2800" baseline="30000" dirty="0"/>
              <a:t>2- </a:t>
            </a:r>
            <a:endParaRPr lang="en-US" sz="2800" baseline="30000" dirty="0" smtClean="0"/>
          </a:p>
          <a:p>
            <a:pPr lvl="2"/>
            <a:r>
              <a:rPr lang="en-US" sz="2800" baseline="30000" dirty="0" smtClean="0"/>
              <a:t> </a:t>
            </a:r>
            <a:r>
              <a:rPr lang="en-US" sz="2800" dirty="0"/>
              <a:t>(d) Na</a:t>
            </a:r>
            <a:r>
              <a:rPr lang="en-US" sz="2800" baseline="30000" dirty="0"/>
              <a:t>+</a:t>
            </a:r>
            <a:r>
              <a:rPr lang="en-US" sz="2800" dirty="0"/>
              <a:t>  </a:t>
            </a:r>
            <a:endParaRPr lang="en-US" sz="2800" dirty="0" smtClean="0"/>
          </a:p>
          <a:p>
            <a:pPr lvl="2"/>
            <a:r>
              <a:rPr lang="en-US" sz="2800" dirty="0" smtClean="0"/>
              <a:t>(</a:t>
            </a:r>
            <a:r>
              <a:rPr lang="en-US" sz="2800" dirty="0"/>
              <a:t>e) Al</a:t>
            </a:r>
            <a:r>
              <a:rPr lang="en-US" sz="2800" baseline="30000" dirty="0"/>
              <a:t>3</a:t>
            </a:r>
            <a:r>
              <a:rPr lang="en-US" baseline="30000" dirty="0"/>
              <a:t>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in boxes (</a:t>
            </a:r>
            <a:r>
              <a:rPr lang="en-US" dirty="0" smtClean="0"/>
              <a:t>orbital diagrams)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Orbital diagrams – arrows </a:t>
            </a:r>
            <a:r>
              <a:rPr lang="en-US" dirty="0"/>
              <a:t>(one up and one down to represent the different ‘spins’) show the electrons in each orbital and boxes represent the orbitals. </a:t>
            </a:r>
          </a:p>
          <a:p>
            <a:endParaRPr lang="en-US" dirty="0" smtClean="0"/>
          </a:p>
          <a:p>
            <a:r>
              <a:rPr lang="en-US" dirty="0" smtClean="0"/>
              <a:t>Degenerate orbitals (attached boxes), avoid </a:t>
            </a:r>
            <a:r>
              <a:rPr lang="en-US" dirty="0"/>
              <a:t>having electrons paired until it is absolutely necessary (</a:t>
            </a:r>
            <a:r>
              <a:rPr lang="en-US" dirty="0" err="1"/>
              <a:t>Hund’s</a:t>
            </a:r>
            <a:r>
              <a:rPr lang="en-US" dirty="0"/>
              <a:t> rule).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33" y="4805481"/>
            <a:ext cx="762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Task 1Biii  - Fill in the following orbital notation for each </a:t>
            </a:r>
            <a:r>
              <a:rPr lang="en-US" b="1" i="1" dirty="0" smtClean="0"/>
              <a:t>element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71" y="1600200"/>
            <a:ext cx="73151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98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hlinkClick r:id="rId2"/>
              </a:rPr>
              <a:t>Using Photoelectron Spectroscopy (PES) as evidence for electronic configuration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high-energy ultraviolet or X-ray photons, it is possible for electrons in an atom to </a:t>
            </a:r>
            <a:r>
              <a:rPr lang="en-US" dirty="0">
                <a:solidFill>
                  <a:srgbClr val="0000FF"/>
                </a:solidFill>
              </a:rPr>
              <a:t>absorb sufficient energy for them to overcome their attraction for the nucleus</a:t>
            </a:r>
            <a:r>
              <a:rPr lang="en-US" dirty="0"/>
              <a:t> and to be ejected from the atom.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called the </a:t>
            </a:r>
            <a:r>
              <a:rPr lang="en-US" b="1" dirty="0"/>
              <a:t>photoelectric effect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PES</a:t>
            </a:r>
            <a:r>
              <a:rPr lang="en-US" dirty="0" smtClean="0"/>
              <a:t> </a:t>
            </a:r>
            <a:r>
              <a:rPr lang="en-US" dirty="0"/>
              <a:t>is used to gather data about the specific electronic structure of an atom. </a:t>
            </a:r>
          </a:p>
        </p:txBody>
      </p:sp>
    </p:spTree>
    <p:extLst>
      <p:ext uri="{BB962C8B-B14F-4D97-AF65-F5344CB8AC3E}">
        <p14:creationId xmlns:p14="http://schemas.microsoft.com/office/powerpoint/2010/main" val="19697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6179" y="4931595"/>
            <a:ext cx="1726156" cy="50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2968" y="2034283"/>
            <a:ext cx="1122001" cy="369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photons used to eject electrons have energies given by </a:t>
            </a:r>
            <a:r>
              <a:rPr lang="en-US" dirty="0" smtClean="0"/>
              <a:t>  E = </a:t>
            </a:r>
            <a:r>
              <a:rPr lang="en-US" dirty="0" err="1" smtClean="0"/>
              <a:t>hν</a:t>
            </a:r>
            <a:r>
              <a:rPr lang="en-US" dirty="0" smtClean="0"/>
              <a:t>		h = plank’s constant</a:t>
            </a:r>
          </a:p>
          <a:p>
            <a:pPr marL="1737360" lvl="8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400" dirty="0" err="1" smtClean="0"/>
              <a:t>ν</a:t>
            </a:r>
            <a:r>
              <a:rPr lang="en-US" sz="2400" dirty="0" smtClean="0"/>
              <a:t> = frequency</a:t>
            </a:r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energies </a:t>
            </a:r>
            <a:r>
              <a:rPr lang="en-US" dirty="0" smtClean="0"/>
              <a:t>can exceed </a:t>
            </a:r>
            <a:r>
              <a:rPr lang="en-US" dirty="0"/>
              <a:t>the ionization energy (IE) (see below), and </a:t>
            </a:r>
            <a:endParaRPr lang="en-US" dirty="0" smtClean="0"/>
          </a:p>
          <a:p>
            <a:pPr lvl="1"/>
            <a:r>
              <a:rPr lang="en-US" dirty="0" smtClean="0"/>
              <a:t>(1) electrons overcome </a:t>
            </a:r>
            <a:r>
              <a:rPr lang="en-US" dirty="0"/>
              <a:t>the attraction of the nucleus and are ejected from the atom,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(2) they gain </a:t>
            </a:r>
            <a:r>
              <a:rPr lang="en-US" dirty="0"/>
              <a:t>kinetic </a:t>
            </a:r>
            <a:r>
              <a:rPr lang="en-US" dirty="0" smtClean="0"/>
              <a:t>energy</a:t>
            </a:r>
            <a:r>
              <a:rPr lang="en-US" dirty="0"/>
              <a:t> </a:t>
            </a:r>
            <a:r>
              <a:rPr lang="en-US" dirty="0" smtClean="0"/>
              <a:t>(KE).</a:t>
            </a:r>
          </a:p>
          <a:p>
            <a:pPr lvl="1"/>
            <a:endParaRPr lang="en-US" dirty="0"/>
          </a:p>
          <a:p>
            <a:pPr lvl="1" algn="ctr"/>
            <a:r>
              <a:rPr lang="en-US" dirty="0" err="1"/>
              <a:t>h</a:t>
            </a:r>
            <a:r>
              <a:rPr lang="en-US" dirty="0" err="1" smtClean="0"/>
              <a:t>ν</a:t>
            </a:r>
            <a:r>
              <a:rPr lang="en-US" dirty="0" smtClean="0"/>
              <a:t> = IE + KE</a:t>
            </a:r>
          </a:p>
          <a:p>
            <a:pPr lvl="1"/>
            <a:r>
              <a:rPr lang="en-US" dirty="0"/>
              <a:t>The analysis of the kinetic energy of the ejected electrons produces a </a:t>
            </a:r>
            <a:r>
              <a:rPr lang="en-US" dirty="0">
                <a:solidFill>
                  <a:srgbClr val="0000FF"/>
                </a:solidFill>
              </a:rPr>
              <a:t>PES spectrum that gives information about the electronic structure of the atom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Photoelectron 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simulated PES plot for magnesium </a:t>
            </a:r>
            <a:r>
              <a:rPr lang="en-US" dirty="0" smtClean="0"/>
              <a:t>on the next slide.</a:t>
            </a:r>
          </a:p>
          <a:p>
            <a:endParaRPr lang="en-US" dirty="0"/>
          </a:p>
          <a:p>
            <a:r>
              <a:rPr lang="en-US" dirty="0" smtClean="0"/>
              <a:t>1. The </a:t>
            </a:r>
            <a:r>
              <a:rPr lang="en-US" dirty="0"/>
              <a:t>three ‘levels’ of the x-axis allow the plot to be condensed into a smaller space, and in reality this is just one continuous scale from 0 to 500.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Sometimes you will see the ascending x-axis scale going from right to left (not left to right as below).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You </a:t>
            </a:r>
            <a:r>
              <a:rPr lang="en-US" dirty="0">
                <a:solidFill>
                  <a:srgbClr val="0000FF"/>
                </a:solidFill>
              </a:rPr>
              <a:t>must look at the axes and scales carefully in simulated PES plots.</a:t>
            </a:r>
          </a:p>
        </p:txBody>
      </p:sp>
    </p:spTree>
    <p:extLst>
      <p:ext uri="{BB962C8B-B14F-4D97-AF65-F5344CB8AC3E}">
        <p14:creationId xmlns:p14="http://schemas.microsoft.com/office/powerpoint/2010/main" val="10667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258"/>
            <a:ext cx="8229600" cy="5855742"/>
          </a:xfrm>
        </p:spPr>
        <p:txBody>
          <a:bodyPr>
            <a:normAutofit/>
          </a:bodyPr>
          <a:lstStyle/>
          <a:p>
            <a:r>
              <a:rPr lang="en-US" sz="2000" dirty="0"/>
              <a:t>Using </a:t>
            </a:r>
            <a:r>
              <a:rPr lang="en-US" sz="2000" dirty="0" smtClean="0"/>
              <a:t>a </a:t>
            </a:r>
            <a:r>
              <a:rPr lang="en-US" sz="2000" b="1" dirty="0" smtClean="0"/>
              <a:t>spectroscope, </a:t>
            </a:r>
            <a:r>
              <a:rPr lang="en-US" sz="2000" dirty="0" smtClean="0"/>
              <a:t>he </a:t>
            </a:r>
            <a:r>
              <a:rPr lang="en-US" sz="2000" dirty="0"/>
              <a:t>found that gaseous elements emitted electromagnetic radiation when heated.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light that was emitted consisted of discrete packets of energy (quanta), and each element emitted a </a:t>
            </a:r>
            <a:r>
              <a:rPr lang="en-US" sz="2000" b="1" dirty="0"/>
              <a:t>unique pattern of radiation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release of radiation </a:t>
            </a:r>
            <a:r>
              <a:rPr lang="en-US" sz="2000" dirty="0" smtClean="0"/>
              <a:t>resulted from </a:t>
            </a:r>
            <a:r>
              <a:rPr lang="en-US" sz="2000" dirty="0"/>
              <a:t>electrons </a:t>
            </a:r>
            <a:r>
              <a:rPr lang="en-US" sz="2000" dirty="0" smtClean="0"/>
              <a:t>absorbing </a:t>
            </a:r>
            <a:r>
              <a:rPr lang="en-US" sz="2000" dirty="0"/>
              <a:t>energy and </a:t>
            </a:r>
            <a:r>
              <a:rPr lang="en-US" sz="2000" dirty="0" smtClean="0"/>
              <a:t>moving to a </a:t>
            </a:r>
            <a:r>
              <a:rPr lang="en-US" sz="2000" dirty="0"/>
              <a:t>shell further away from the </a:t>
            </a:r>
            <a:r>
              <a:rPr lang="en-US" sz="2000" dirty="0" smtClean="0"/>
              <a:t>nucleus. </a:t>
            </a:r>
          </a:p>
          <a:p>
            <a:endParaRPr lang="en-US" sz="2000" dirty="0"/>
          </a:p>
          <a:p>
            <a:r>
              <a:rPr lang="en-US" sz="2000" dirty="0"/>
              <a:t>When the electron falls back to </a:t>
            </a:r>
            <a:r>
              <a:rPr lang="en-US" sz="2000" dirty="0" smtClean="0"/>
              <a:t>the lower energy shell, </a:t>
            </a:r>
            <a:r>
              <a:rPr lang="en-US" sz="2000" dirty="0"/>
              <a:t>it releases the energy that </a:t>
            </a:r>
            <a:r>
              <a:rPr lang="en-US" sz="2000" dirty="0" smtClean="0"/>
              <a:t>was absorbed. </a:t>
            </a:r>
          </a:p>
          <a:p>
            <a:endParaRPr lang="en-US" sz="2000" dirty="0"/>
          </a:p>
          <a:p>
            <a:r>
              <a:rPr lang="en-US" sz="2000" dirty="0" smtClean="0"/>
              <a:t>This </a:t>
            </a:r>
            <a:r>
              <a:rPr lang="en-US" sz="2000" dirty="0"/>
              <a:t>release of energy creates a line in a spectrum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8" y="5226798"/>
            <a:ext cx="4594759" cy="12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2552" r="-42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28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 axis = the </a:t>
            </a:r>
            <a:r>
              <a:rPr lang="en-US" dirty="0"/>
              <a:t>energy associated with each sub-shell </a:t>
            </a:r>
            <a:r>
              <a:rPr lang="en-US" dirty="0" smtClean="0"/>
              <a:t>in electron </a:t>
            </a:r>
            <a:r>
              <a:rPr lang="en-US" dirty="0"/>
              <a:t>volts (</a:t>
            </a:r>
            <a:r>
              <a:rPr lang="en-US" dirty="0" err="1"/>
              <a:t>eV</a:t>
            </a:r>
            <a:r>
              <a:rPr lang="en-US" dirty="0"/>
              <a:t>) or MJ mol</a:t>
            </a:r>
            <a:r>
              <a:rPr lang="en-US" baseline="30000" dirty="0"/>
              <a:t>-</a:t>
            </a:r>
            <a:r>
              <a:rPr lang="en-US" baseline="30000" dirty="0" smtClean="0"/>
              <a:t>1 </a:t>
            </a:r>
          </a:p>
          <a:p>
            <a:endParaRPr lang="en-US" dirty="0"/>
          </a:p>
          <a:p>
            <a:r>
              <a:rPr lang="en-US" dirty="0" smtClean="0"/>
              <a:t>Y- axis = the </a:t>
            </a:r>
            <a:r>
              <a:rPr lang="en-US" dirty="0"/>
              <a:t>relative number of </a:t>
            </a:r>
            <a:r>
              <a:rPr lang="en-US" dirty="0" smtClean="0"/>
              <a:t>electrons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000" dirty="0" smtClean="0"/>
              <a:t>( larger or higher </a:t>
            </a:r>
            <a:r>
              <a:rPr lang="en-US" sz="2000" dirty="0"/>
              <a:t>peaks mean a greater number of electrons.) 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Coulombs </a:t>
            </a:r>
            <a:r>
              <a:rPr lang="en-US" dirty="0"/>
              <a:t>law predicts that electrons that are the </a:t>
            </a:r>
            <a:r>
              <a:rPr lang="en-US" dirty="0">
                <a:solidFill>
                  <a:srgbClr val="FF0000"/>
                </a:solidFill>
              </a:rPr>
              <a:t>furthest away</a:t>
            </a:r>
            <a:r>
              <a:rPr lang="en-US" dirty="0"/>
              <a:t> from the nucleus are the </a:t>
            </a:r>
            <a:r>
              <a:rPr lang="en-US" dirty="0">
                <a:solidFill>
                  <a:srgbClr val="FF0000"/>
                </a:solidFill>
              </a:rPr>
              <a:t>easiest to remove</a:t>
            </a:r>
            <a:r>
              <a:rPr lang="en-US" dirty="0"/>
              <a:t>, and therefore have the </a:t>
            </a:r>
            <a:r>
              <a:rPr lang="en-US" dirty="0">
                <a:solidFill>
                  <a:srgbClr val="FF0000"/>
                </a:solidFill>
              </a:rPr>
              <a:t>lowest energy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467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example, there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electrons with very low energies (0.74), </a:t>
            </a:r>
            <a:endParaRPr lang="en-US" dirty="0" smtClean="0"/>
          </a:p>
          <a:p>
            <a:pPr lvl="1"/>
            <a:r>
              <a:rPr lang="en-US" dirty="0" smtClean="0"/>
              <a:t>eight </a:t>
            </a:r>
            <a:r>
              <a:rPr lang="en-US" dirty="0"/>
              <a:t>with intermediate </a:t>
            </a:r>
            <a:r>
              <a:rPr lang="en-US" dirty="0" smtClean="0"/>
              <a:t>energies (</a:t>
            </a:r>
            <a:r>
              <a:rPr lang="en-US" dirty="0"/>
              <a:t>between 5.31 and 9.07), and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with very large energies (126).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corresponds to an electronic configuration of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1s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for Mg.  </a:t>
            </a:r>
          </a:p>
        </p:txBody>
      </p:sp>
    </p:spTree>
    <p:extLst>
      <p:ext uri="{BB962C8B-B14F-4D97-AF65-F5344CB8AC3E}">
        <p14:creationId xmlns:p14="http://schemas.microsoft.com/office/powerpoint/2010/main" val="152130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an atom of magnesium,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two, </a:t>
            </a:r>
            <a:r>
              <a:rPr lang="en-US" dirty="0">
                <a:solidFill>
                  <a:srgbClr val="0000FF"/>
                </a:solidFill>
              </a:rPr>
              <a:t>3s </a:t>
            </a:r>
            <a:r>
              <a:rPr lang="en-US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, </a:t>
            </a:r>
            <a:r>
              <a:rPr lang="en-US" dirty="0"/>
              <a:t>furthest from the </a:t>
            </a:r>
            <a:r>
              <a:rPr lang="en-US" dirty="0" smtClean="0"/>
              <a:t>nucleus are </a:t>
            </a:r>
            <a:r>
              <a:rPr lang="en-US" dirty="0"/>
              <a:t>the easiest to remove (0.74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six, </a:t>
            </a:r>
            <a:r>
              <a:rPr lang="en-US" dirty="0">
                <a:solidFill>
                  <a:srgbClr val="0000FF"/>
                </a:solidFill>
              </a:rPr>
              <a:t>2p </a:t>
            </a:r>
            <a:r>
              <a:rPr lang="en-US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, </a:t>
            </a:r>
            <a:r>
              <a:rPr lang="en-US" dirty="0"/>
              <a:t>are next easiest to remove (5.31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two, </a:t>
            </a:r>
            <a:r>
              <a:rPr lang="en-US" dirty="0">
                <a:solidFill>
                  <a:srgbClr val="0000FF"/>
                </a:solidFill>
              </a:rPr>
              <a:t>2s </a:t>
            </a:r>
            <a:r>
              <a:rPr lang="en-US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, </a:t>
            </a:r>
            <a:r>
              <a:rPr lang="en-US" dirty="0"/>
              <a:t>are the next easiest to remove (9.07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difficult to remove are the two, </a:t>
            </a:r>
            <a:r>
              <a:rPr lang="en-US" dirty="0">
                <a:solidFill>
                  <a:srgbClr val="0000FF"/>
                </a:solidFill>
              </a:rPr>
              <a:t>1s </a:t>
            </a:r>
            <a:r>
              <a:rPr lang="en-US" dirty="0" smtClean="0">
                <a:solidFill>
                  <a:srgbClr val="0000FF"/>
                </a:solidFill>
              </a:rPr>
              <a:t>electrons </a:t>
            </a:r>
            <a:r>
              <a:rPr lang="en-US" dirty="0"/>
              <a:t>(126), since they are the closest to the nucleus and as such experience the greatest force of attraction.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innermost electrons, i.e., those other than the valence electrons are called the </a:t>
            </a:r>
            <a:r>
              <a:rPr lang="en-US" u="sng" dirty="0"/>
              <a:t>core electrons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4971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4121"/>
            <a:ext cx="8229600" cy="5872880"/>
          </a:xfrm>
        </p:spPr>
        <p:txBody>
          <a:bodyPr>
            <a:normAutofit fontScale="92500"/>
          </a:bodyPr>
          <a:lstStyle/>
          <a:p>
            <a:r>
              <a:rPr lang="en-US" dirty="0"/>
              <a:t>1. Sodium has a total of four peaks in its PES spectrum. Energies in MJ mol</a:t>
            </a:r>
            <a:r>
              <a:rPr lang="en-US" baseline="30000" dirty="0"/>
              <a:t>-1</a:t>
            </a:r>
            <a:r>
              <a:rPr lang="en-US" dirty="0"/>
              <a:t> are 0.50, 3.67, 6.84 and 104 respectively. 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a) Explain the existence of four separate peaks in the spectrum.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b) Suggest the specific electrons and sub-shells that correspond to each peak.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c) Which peak would you expect to be the largest (greatest intensity)? Explain your  answer.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Neon has an electronic configuration of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. 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a) How many unique peaks are expected in neon’s PES spectrum?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b) Which electrons correspond to the largest energies?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c) Which peak in the spectrum will have the greatest intensity (be the largest)?  Explain your answer.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. Which is the first element to exhibit a PES spectrum with five peaks? Explain. </a:t>
            </a:r>
          </a:p>
        </p:txBody>
      </p:sp>
    </p:spTree>
    <p:extLst>
      <p:ext uri="{BB962C8B-B14F-4D97-AF65-F5344CB8AC3E}">
        <p14:creationId xmlns:p14="http://schemas.microsoft.com/office/powerpoint/2010/main" val="366338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smtClean="0"/>
              <a:t>Data for </a:t>
            </a:r>
            <a:r>
              <a:rPr lang="en-US" sz="2200" dirty="0"/>
              <a:t>PES could also be presented in tabular form, with the label ‘ionization energy’ and units of kJ mol-1. (1 </a:t>
            </a:r>
            <a:r>
              <a:rPr lang="en-US" sz="2200" dirty="0" err="1"/>
              <a:t>eV</a:t>
            </a:r>
            <a:r>
              <a:rPr lang="en-US" sz="2200" dirty="0"/>
              <a:t> = 1.602 x 10-22 kJ) </a:t>
            </a:r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/>
              <a:t>The large "</a:t>
            </a:r>
            <a:r>
              <a:rPr lang="en-US" sz="2200" dirty="0" smtClean="0"/>
              <a:t>jump” (5x) between </a:t>
            </a:r>
            <a:r>
              <a:rPr lang="en-US" sz="2200" dirty="0"/>
              <a:t>the 2nd and 3rd ionization energies shows </a:t>
            </a:r>
            <a:r>
              <a:rPr lang="en-US" sz="2200" dirty="0" smtClean="0"/>
              <a:t>it </a:t>
            </a:r>
            <a:r>
              <a:rPr lang="en-US" sz="2200" dirty="0"/>
              <a:t>is relatively easy to remove the 1st two electrons, but extremely difficult to remove the </a:t>
            </a: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3rd electron is a core electron, </a:t>
            </a:r>
          </a:p>
          <a:p>
            <a:pPr lvl="1"/>
            <a:r>
              <a:rPr lang="en-US" sz="1900" dirty="0" smtClean="0"/>
              <a:t>closer </a:t>
            </a:r>
            <a:r>
              <a:rPr lang="en-US" sz="1900" dirty="0"/>
              <a:t>to the nucleus, </a:t>
            </a:r>
            <a:endParaRPr lang="en-US" sz="1900" dirty="0" smtClean="0"/>
          </a:p>
          <a:p>
            <a:pPr lvl="1"/>
            <a:r>
              <a:rPr lang="en-US" sz="1900" dirty="0" smtClean="0"/>
              <a:t>experiences </a:t>
            </a:r>
            <a:r>
              <a:rPr lang="en-US" sz="1900" dirty="0"/>
              <a:t>a greater pull from the nucleus </a:t>
            </a:r>
            <a:endParaRPr lang="en-US" sz="1900" dirty="0" smtClean="0"/>
          </a:p>
          <a:p>
            <a:pPr lvl="1"/>
            <a:r>
              <a:rPr lang="en-US" sz="1900" dirty="0" smtClean="0"/>
              <a:t>more </a:t>
            </a:r>
            <a:r>
              <a:rPr lang="en-US" sz="1900" dirty="0"/>
              <a:t>difficult to remove. </a:t>
            </a:r>
            <a:endParaRPr lang="en-US" sz="1900" dirty="0" smtClean="0"/>
          </a:p>
          <a:p>
            <a:pPr lvl="1"/>
            <a:r>
              <a:rPr lang="en-US" sz="1900" dirty="0" smtClean="0"/>
              <a:t>Therefore – higher </a:t>
            </a:r>
            <a:r>
              <a:rPr lang="en-US" sz="1900" dirty="0"/>
              <a:t>ionization energy. </a:t>
            </a:r>
            <a:r>
              <a:rPr lang="en-US" sz="1900" dirty="0">
                <a:solidFill>
                  <a:srgbClr val="0000FF"/>
                </a:solidFill>
              </a:rPr>
              <a:t>This means the first two electrons are the valence electrons and that the element is in group </a:t>
            </a:r>
            <a:r>
              <a:rPr lang="en-US" sz="1900" dirty="0" smtClean="0">
                <a:solidFill>
                  <a:srgbClr val="0000FF"/>
                </a:solidFill>
              </a:rPr>
              <a:t>2 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5767"/>
            <a:ext cx="9144000" cy="1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0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133"/>
            <a:ext cx="8229600" cy="590986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another large "jump" between the 10th and 11th ionization </a:t>
            </a:r>
            <a:r>
              <a:rPr lang="en-US" dirty="0" smtClean="0"/>
              <a:t>energies</a:t>
            </a:r>
            <a:r>
              <a:rPr lang="en-US" dirty="0"/>
              <a:t> </a:t>
            </a:r>
            <a:r>
              <a:rPr lang="en-US" dirty="0" smtClean="0"/>
              <a:t>– indicates </a:t>
            </a:r>
            <a:r>
              <a:rPr lang="en-US" dirty="0"/>
              <a:t>the start of the inner (1st) </a:t>
            </a:r>
            <a:r>
              <a:rPr lang="en-US" dirty="0" smtClean="0"/>
              <a:t>shell.</a:t>
            </a:r>
          </a:p>
          <a:p>
            <a:endParaRPr lang="en-US" dirty="0"/>
          </a:p>
          <a:p>
            <a:r>
              <a:rPr lang="en-US" dirty="0" smtClean="0"/>
              <a:t>Note that the </a:t>
            </a:r>
            <a:r>
              <a:rPr lang="en-US" dirty="0"/>
              <a:t>first electron is removed from a neutral atom, and the second (and subsequent electrons) from positive 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Therefore - the 1st, 2nd, 3rd etc. ionization energies are different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However, </a:t>
            </a:r>
            <a:r>
              <a:rPr lang="en-US" dirty="0" smtClean="0"/>
              <a:t>for </a:t>
            </a:r>
            <a:r>
              <a:rPr lang="en-US" dirty="0"/>
              <a:t>PES, 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electron can be removed at any time, and in each case the electron will be </a:t>
            </a:r>
            <a:r>
              <a:rPr lang="en-US" dirty="0">
                <a:solidFill>
                  <a:srgbClr val="FF0000"/>
                </a:solidFill>
              </a:rPr>
              <a:t>removed from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neutral </a:t>
            </a:r>
            <a:r>
              <a:rPr lang="en-US" dirty="0" smtClean="0">
                <a:solidFill>
                  <a:srgbClr val="FF0000"/>
                </a:solidFill>
              </a:rPr>
              <a:t>atom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observed </a:t>
            </a:r>
            <a:r>
              <a:rPr lang="en-US" dirty="0">
                <a:solidFill>
                  <a:srgbClr val="0000FF"/>
                </a:solidFill>
              </a:rPr>
              <a:t>PES energy will be the same for all electrons in any given sub shell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single peak is associated with all of the electrons in any given sub-</a:t>
            </a:r>
            <a:r>
              <a:rPr lang="en-US" dirty="0" smtClean="0"/>
              <a:t>shell.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29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aspects of electronic configuration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 err="1"/>
              <a:t>Paramagnetism</a:t>
            </a:r>
            <a:r>
              <a:rPr lang="en-US" b="1" dirty="0"/>
              <a:t> and diamagnetism </a:t>
            </a:r>
            <a:endParaRPr lang="en-US" b="1" dirty="0" smtClean="0"/>
          </a:p>
          <a:p>
            <a:r>
              <a:rPr lang="en-US" u="sng" dirty="0" smtClean="0"/>
              <a:t>Paramagnetic</a:t>
            </a:r>
            <a:r>
              <a:rPr lang="en-US" dirty="0" smtClean="0"/>
              <a:t> species are: </a:t>
            </a:r>
          </a:p>
          <a:p>
            <a:pPr lvl="1"/>
            <a:r>
              <a:rPr lang="en-US" dirty="0" smtClean="0"/>
              <a:t>attracted </a:t>
            </a:r>
            <a:r>
              <a:rPr lang="en-US" dirty="0"/>
              <a:t>by a magnet </a:t>
            </a:r>
            <a:endParaRPr lang="en-US" dirty="0" smtClean="0"/>
          </a:p>
          <a:p>
            <a:pPr lvl="1"/>
            <a:r>
              <a:rPr lang="en-US" dirty="0" smtClean="0"/>
              <a:t>created </a:t>
            </a:r>
            <a:r>
              <a:rPr lang="en-US" dirty="0"/>
              <a:t>when unpaired electrons are present in an atom.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u="sng" dirty="0" smtClean="0"/>
              <a:t>Diamagnetic</a:t>
            </a:r>
            <a:r>
              <a:rPr lang="en-US" dirty="0" smtClean="0"/>
              <a:t> </a:t>
            </a:r>
            <a:r>
              <a:rPr lang="en-US" dirty="0"/>
              <a:t>species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slightly repelled by </a:t>
            </a:r>
            <a:r>
              <a:rPr lang="en-US" dirty="0" smtClean="0"/>
              <a:t>magnets</a:t>
            </a:r>
          </a:p>
          <a:p>
            <a:pPr lvl="1"/>
            <a:r>
              <a:rPr lang="en-US" dirty="0" smtClean="0"/>
              <a:t> occur </a:t>
            </a:r>
            <a:r>
              <a:rPr lang="en-US" dirty="0"/>
              <a:t>when all electrons are paired. </a:t>
            </a:r>
            <a:endParaRPr lang="en-US" dirty="0" smtClean="0"/>
          </a:p>
          <a:p>
            <a:pPr lvl="1"/>
            <a:endParaRPr lang="en-US" dirty="0" smtClean="0"/>
          </a:p>
          <a:p>
            <a:pPr algn="ctr"/>
            <a:r>
              <a:rPr lang="en-US" b="1" dirty="0"/>
              <a:t>Isoelectronic species  </a:t>
            </a:r>
            <a:endParaRPr lang="en-US" b="1" dirty="0" smtClean="0"/>
          </a:p>
          <a:p>
            <a:r>
              <a:rPr lang="en-US" u="sng" dirty="0" smtClean="0"/>
              <a:t>Isoelectronic </a:t>
            </a:r>
            <a:r>
              <a:rPr lang="en-US" u="sng" dirty="0"/>
              <a:t>species </a:t>
            </a:r>
            <a:r>
              <a:rPr lang="en-US" dirty="0"/>
              <a:t>have the same electronic configuration</a:t>
            </a:r>
            <a:r>
              <a:rPr lang="en-US" dirty="0" smtClean="0"/>
              <a:t>.</a:t>
            </a:r>
          </a:p>
          <a:p>
            <a:pPr lvl="1"/>
            <a:r>
              <a:rPr lang="en-US" smtClean="0"/>
              <a:t> They </a:t>
            </a:r>
            <a:r>
              <a:rPr lang="en-US" dirty="0"/>
              <a:t>must be distinguished by some other means, for example the number of protons present. </a:t>
            </a:r>
          </a:p>
        </p:txBody>
      </p:sp>
    </p:spTree>
    <p:extLst>
      <p:ext uri="{BB962C8B-B14F-4D97-AF65-F5344CB8AC3E}">
        <p14:creationId xmlns:p14="http://schemas.microsoft.com/office/powerpoint/2010/main" val="361139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shells are in </a:t>
            </a:r>
            <a:r>
              <a:rPr lang="en-US" b="1" u="sng" dirty="0"/>
              <a:t>fixed positions</a:t>
            </a:r>
            <a:r>
              <a:rPr lang="en-US" dirty="0"/>
              <a:t>, the difference in energies between them (and hence the wavelength of the line in the spectra created by the electron returning to the ground state), is also fixed.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a </a:t>
            </a:r>
            <a:r>
              <a:rPr lang="en-US" b="1" u="sng" dirty="0"/>
              <a:t>unique and identifiable pattern</a:t>
            </a:r>
            <a:r>
              <a:rPr lang="en-US" dirty="0"/>
              <a:t> for each element. </a:t>
            </a:r>
          </a:p>
          <a:p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401" y="4209282"/>
            <a:ext cx="3835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an electron </a:t>
            </a:r>
            <a:r>
              <a:rPr lang="en-US" dirty="0" smtClean="0"/>
              <a:t>gains enough </a:t>
            </a:r>
            <a:r>
              <a:rPr lang="en-US" dirty="0"/>
              <a:t>energy to </a:t>
            </a:r>
            <a:r>
              <a:rPr lang="en-US" dirty="0" smtClean="0"/>
              <a:t>overcome </a:t>
            </a:r>
            <a:r>
              <a:rPr lang="en-US" dirty="0"/>
              <a:t>the force of attraction from the </a:t>
            </a:r>
            <a:r>
              <a:rPr lang="en-US" dirty="0" smtClean="0"/>
              <a:t>nucleus </a:t>
            </a:r>
            <a:r>
              <a:rPr lang="en-US" dirty="0"/>
              <a:t>and </a:t>
            </a:r>
            <a:r>
              <a:rPr lang="en-US" dirty="0" smtClean="0"/>
              <a:t>is removed </a:t>
            </a:r>
            <a:r>
              <a:rPr lang="en-US" dirty="0"/>
              <a:t>from the atom.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energy required to </a:t>
            </a:r>
            <a:r>
              <a:rPr lang="en-US" dirty="0" smtClean="0"/>
              <a:t>cause </a:t>
            </a:r>
            <a:r>
              <a:rPr lang="en-US" dirty="0"/>
              <a:t>this is different for each </a:t>
            </a:r>
            <a:r>
              <a:rPr lang="en-US" dirty="0" smtClean="0"/>
              <a:t>electron </a:t>
            </a:r>
            <a:r>
              <a:rPr lang="en-US" dirty="0"/>
              <a:t>and is called its </a:t>
            </a:r>
            <a:r>
              <a:rPr lang="en-US" b="1" dirty="0"/>
              <a:t>ionization </a:t>
            </a:r>
            <a:r>
              <a:rPr lang="en-US" b="1" dirty="0" smtClean="0"/>
              <a:t>energy</a:t>
            </a:r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all electrons sit at different distances from the nucleus and the force of attraction is </a:t>
            </a:r>
            <a:r>
              <a:rPr lang="en-US" u="sng" dirty="0"/>
              <a:t>partly dependent upon the distance</a:t>
            </a:r>
            <a:r>
              <a:rPr lang="en-US" dirty="0"/>
              <a:t> between the nucleus and the </a:t>
            </a:r>
            <a:r>
              <a:rPr lang="en-US" dirty="0" smtClean="0"/>
              <a:t>electron.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Bohr’s </a:t>
            </a:r>
            <a:r>
              <a:rPr lang="en-US" dirty="0"/>
              <a:t>model did not explain several of the electrons properties.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by </a:t>
            </a:r>
            <a:r>
              <a:rPr lang="en-US" b="1" dirty="0"/>
              <a:t>de Broglie </a:t>
            </a:r>
            <a:r>
              <a:rPr lang="en-US" dirty="0"/>
              <a:t>suggested that the electron also had some wave like </a:t>
            </a:r>
            <a:r>
              <a:rPr lang="en-US" dirty="0" smtClean="0"/>
              <a:t>characteristics</a:t>
            </a:r>
          </a:p>
          <a:p>
            <a:r>
              <a:rPr lang="en-US" dirty="0"/>
              <a:t>All electromagnetic radiation </a:t>
            </a:r>
            <a:r>
              <a:rPr lang="en-US" dirty="0" smtClean="0"/>
              <a:t>(EMR) can be described </a:t>
            </a:r>
            <a:r>
              <a:rPr lang="en-US" dirty="0"/>
              <a:t>as waves that are defined by the properties of wavelength and frequency. </a:t>
            </a:r>
            <a:endParaRPr lang="en-US" dirty="0" smtClean="0"/>
          </a:p>
          <a:p>
            <a:pPr lvl="1"/>
            <a:r>
              <a:rPr lang="en-US" dirty="0" smtClean="0"/>
              <a:t>Wavelength </a:t>
            </a:r>
            <a:r>
              <a:rPr lang="en-US" dirty="0"/>
              <a:t>(λ</a:t>
            </a:r>
            <a:r>
              <a:rPr lang="en-US" dirty="0" smtClean="0"/>
              <a:t>) -  the </a:t>
            </a:r>
            <a:r>
              <a:rPr lang="en-US" dirty="0"/>
              <a:t>distance between two repeating points on a sine wave.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00" y="4749800"/>
            <a:ext cx="4241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34" y="662675"/>
            <a:ext cx="8229600" cy="5814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Frequency (</a:t>
            </a:r>
            <a:r>
              <a:rPr lang="en-US" dirty="0" err="1" smtClean="0"/>
              <a:t>ν</a:t>
            </a:r>
            <a:r>
              <a:rPr lang="en-US" dirty="0" smtClean="0"/>
              <a:t>) -  the </a:t>
            </a:r>
            <a:r>
              <a:rPr lang="en-US" dirty="0"/>
              <a:t>number of waves that pass a fixed point in a second. </a:t>
            </a:r>
            <a:endParaRPr lang="en-US" dirty="0" smtClean="0"/>
          </a:p>
          <a:p>
            <a:pPr lvl="1"/>
            <a:r>
              <a:rPr lang="en-US" dirty="0" smtClean="0"/>
              <a:t>measured </a:t>
            </a:r>
            <a:r>
              <a:rPr lang="en-US" dirty="0"/>
              <a:t>in units of s</a:t>
            </a:r>
            <a:r>
              <a:rPr lang="en-US" baseline="30000" dirty="0"/>
              <a:t>-1</a:t>
            </a:r>
            <a:r>
              <a:rPr lang="en-US" dirty="0"/>
              <a:t> or Hertz (Hz). </a:t>
            </a:r>
          </a:p>
          <a:p>
            <a:r>
              <a:rPr lang="en-US" dirty="0" smtClean="0"/>
              <a:t> They are related to the speed of light: </a:t>
            </a:r>
          </a:p>
          <a:p>
            <a:endParaRPr lang="en-US" dirty="0" smtClean="0"/>
          </a:p>
          <a:p>
            <a:r>
              <a:rPr lang="en-US" dirty="0" smtClean="0"/>
              <a:t>Schrödinger solved </a:t>
            </a:r>
            <a:r>
              <a:rPr lang="en-US" dirty="0"/>
              <a:t>wave equations </a:t>
            </a:r>
            <a:r>
              <a:rPr lang="en-US" u="sng" dirty="0"/>
              <a:t>to </a:t>
            </a:r>
            <a:r>
              <a:rPr lang="en-US" u="sng" dirty="0" smtClean="0"/>
              <a:t>predict where </a:t>
            </a:r>
            <a:r>
              <a:rPr lang="en-US" u="sng" dirty="0"/>
              <a:t>an electron may be found </a:t>
            </a:r>
            <a:r>
              <a:rPr lang="en-US" dirty="0"/>
              <a:t>in an atom.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His work along with </a:t>
            </a:r>
            <a:r>
              <a:rPr lang="en-US" dirty="0"/>
              <a:t>the </a:t>
            </a:r>
            <a:r>
              <a:rPr lang="en-US" b="1" u="sng" dirty="0" smtClean="0"/>
              <a:t>Heisenberg uncertainty principle </a:t>
            </a:r>
            <a:r>
              <a:rPr lang="en-US" dirty="0" smtClean="0"/>
              <a:t>led </a:t>
            </a:r>
            <a:r>
              <a:rPr lang="en-US" dirty="0"/>
              <a:t>to the </a:t>
            </a:r>
            <a:r>
              <a:rPr lang="en-US" b="1" u="sng" dirty="0"/>
              <a:t>quantum mechanical model </a:t>
            </a:r>
            <a:r>
              <a:rPr lang="en-US" dirty="0"/>
              <a:t>of the </a:t>
            </a:r>
            <a:r>
              <a:rPr lang="en-US" dirty="0" smtClean="0"/>
              <a:t>atom</a:t>
            </a:r>
          </a:p>
          <a:p>
            <a:pPr lvl="1"/>
            <a:r>
              <a:rPr lang="en-US" b="1" dirty="0" smtClean="0"/>
              <a:t>Three </a:t>
            </a:r>
            <a:r>
              <a:rPr lang="en-US" b="1" dirty="0"/>
              <a:t>dimensional probability maps </a:t>
            </a:r>
            <a:r>
              <a:rPr lang="en-US" dirty="0" smtClean="0"/>
              <a:t>where an </a:t>
            </a:r>
            <a:r>
              <a:rPr lang="en-US" dirty="0"/>
              <a:t>electron may be found at any point in time within each of the shells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maps </a:t>
            </a:r>
            <a:r>
              <a:rPr lang="en-US" dirty="0"/>
              <a:t>predicted by Schrödinger are known as </a:t>
            </a:r>
            <a:r>
              <a:rPr lang="en-US" b="1" dirty="0"/>
              <a:t>orbitals</a:t>
            </a:r>
            <a:r>
              <a:rPr lang="en-US" dirty="0"/>
              <a:t> and they describe the likely positions (or areas of space) of electrons within the atom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4142" y="1823734"/>
            <a:ext cx="1339073" cy="535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16854"/>
              </p:ext>
            </p:extLst>
          </p:nvPr>
        </p:nvGraphicFramePr>
        <p:xfrm>
          <a:off x="6074143" y="1848800"/>
          <a:ext cx="1242438" cy="4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493560" imgH="191880" progId="Equation.3">
                  <p:embed/>
                </p:oleObj>
              </mc:Choice>
              <mc:Fallback>
                <p:oleObj name="Equation" r:id="rId3" imgW="493560" imgH="1918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143" y="1848800"/>
                        <a:ext cx="1242438" cy="496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the value of the frequency and the value of the </a:t>
            </a:r>
            <a:r>
              <a:rPr lang="en-US" dirty="0" smtClean="0"/>
              <a:t>wavelength </a:t>
            </a:r>
            <a:r>
              <a:rPr lang="en-US" dirty="0"/>
              <a:t>the radiation will fall somewhere in the electromagnetic spectrum according to the diagram below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2589" y="3140882"/>
            <a:ext cx="7198822" cy="18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7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A744B887661468C41F5B6C1690F49" ma:contentTypeVersion="0" ma:contentTypeDescription="Create a new document." ma:contentTypeScope="" ma:versionID="0e6625a98ad7bc12138bd23adbc0cab1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979C62-7E86-4C50-8097-D6B2C01C1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C1AD824-89B9-4172-8CD5-F63FB472810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B70CB1-008E-4E13-AE23-BDDB882F65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649</TotalTime>
  <Words>2456</Words>
  <Application>Microsoft Office PowerPoint</Application>
  <PresentationFormat>On-screen Show (4:3)</PresentationFormat>
  <Paragraphs>440</Paragraphs>
  <Slides>47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PGothic</vt:lpstr>
      <vt:lpstr>Arial</vt:lpstr>
      <vt:lpstr>Calibri</vt:lpstr>
      <vt:lpstr>Times New Roman</vt:lpstr>
      <vt:lpstr>Wingdings 2</vt:lpstr>
      <vt:lpstr>Clarity</vt:lpstr>
      <vt:lpstr>Equation</vt:lpstr>
      <vt:lpstr>Picture</vt:lpstr>
      <vt:lpstr>CorelDRAW!</vt:lpstr>
      <vt:lpstr>Topic B: Electrons</vt:lpstr>
      <vt:lpstr>Bohr Model of the Atom</vt:lpstr>
      <vt:lpstr>PowerPoint Presentation</vt:lpstr>
      <vt:lpstr>PowerPoint Presentation</vt:lpstr>
      <vt:lpstr>PowerPoint Presentation</vt:lpstr>
      <vt:lpstr>PowerPoint Presentation</vt:lpstr>
      <vt:lpstr>Electronic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Spin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shells, sub-shells, and Orbitals</vt:lpstr>
      <vt:lpstr>Arranging  electrons in the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Details</vt:lpstr>
      <vt:lpstr>Details</vt:lpstr>
      <vt:lpstr>Exceptions</vt:lpstr>
      <vt:lpstr>Noble gas core method of expressing electronic configuration </vt:lpstr>
      <vt:lpstr>Ions and electronic configuration </vt:lpstr>
      <vt:lpstr>Task  1Bii</vt:lpstr>
      <vt:lpstr>Task  1Bii</vt:lpstr>
      <vt:lpstr>Electrons in boxes (orbital diagrams) </vt:lpstr>
      <vt:lpstr>Task 1Biii  - Fill in the following orbital notation for each element</vt:lpstr>
      <vt:lpstr>Using Photoelectron Spectroscopy (PES) as evidence for electronic configuration </vt:lpstr>
      <vt:lpstr>PowerPoint Presentation</vt:lpstr>
      <vt:lpstr>Interpreting Photoelectron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aspects of electronic configuration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B: Electrons</dc:title>
  <dc:creator>Jamie Schlie</dc:creator>
  <cp:lastModifiedBy>Beran, Paul</cp:lastModifiedBy>
  <cp:revision>58</cp:revision>
  <cp:lastPrinted>2016-08-31T12:47:17Z</cp:lastPrinted>
  <dcterms:created xsi:type="dcterms:W3CDTF">2014-08-02T17:10:33Z</dcterms:created>
  <dcterms:modified xsi:type="dcterms:W3CDTF">2016-08-31T14:27:36Z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0x010100433A744B887661468C41F5B6C1690F49</vt:lpwstr>
  </property>
</Properties>
</file>