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15"/>
  </p:notesMasterIdLst>
  <p:sldIdLst>
    <p:sldId id="256" r:id="rId5"/>
    <p:sldId id="274" r:id="rId6"/>
    <p:sldId id="273" r:id="rId7"/>
    <p:sldId id="275" r:id="rId8"/>
    <p:sldId id="276" r:id="rId9"/>
    <p:sldId id="287" r:id="rId10"/>
    <p:sldId id="288" r:id="rId11"/>
    <p:sldId id="289" r:id="rId12"/>
    <p:sldId id="277"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870" y="-6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0C1B8-58FC-014B-B8FF-5DD8B4D2D7BF}" type="datetimeFigureOut">
              <a:rPr lang="en-US" smtClean="0"/>
              <a:t>8/18/2016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92AD0-F023-A149-A363-414E77ACA4C6}" type="slidenum">
              <a:rPr lang="en-US" smtClean="0"/>
              <a:t>‹#›</a:t>
            </a:fld>
            <a:endParaRPr lang="en-US"/>
          </a:p>
        </p:txBody>
      </p:sp>
    </p:spTree>
    <p:extLst>
      <p:ext uri="{BB962C8B-B14F-4D97-AF65-F5344CB8AC3E}">
        <p14:creationId xmlns:p14="http://schemas.microsoft.com/office/powerpoint/2010/main" val="27330660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August 18,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August 18,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August 18, 2016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August 18, 2016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August 18, 2016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August 18,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August 18,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August 18,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884" y="1656688"/>
            <a:ext cx="8600902" cy="1642138"/>
          </a:xfrm>
        </p:spPr>
        <p:txBody>
          <a:bodyPr/>
          <a:lstStyle/>
          <a:p>
            <a:r>
              <a:rPr lang="en-US" sz="3600" b="1" dirty="0"/>
              <a:t>TOPIC </a:t>
            </a:r>
            <a:r>
              <a:rPr lang="en-US" sz="3600" b="1" dirty="0" smtClean="0"/>
              <a:t>0C: Atomic Theory</a:t>
            </a:r>
            <a:r>
              <a:rPr lang="en-US" sz="3600" b="1" dirty="0"/>
              <a:t/>
            </a:r>
            <a:br>
              <a:rPr lang="en-US" sz="3600" b="1" dirty="0"/>
            </a:br>
            <a:endParaRPr lang="en-US" sz="3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7302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Task 0Ci </a:t>
            </a:r>
            <a:endParaRPr lang="en-US" dirty="0"/>
          </a:p>
        </p:txBody>
      </p:sp>
      <p:grpSp>
        <p:nvGrpSpPr>
          <p:cNvPr id="5" name="Group 4"/>
          <p:cNvGrpSpPr/>
          <p:nvPr/>
        </p:nvGrpSpPr>
        <p:grpSpPr>
          <a:xfrm>
            <a:off x="6357938" y="9653061"/>
            <a:ext cx="533400" cy="6350"/>
            <a:chOff x="0" y="0"/>
            <a:chExt cx="533817" cy="6621"/>
          </a:xfrm>
        </p:grpSpPr>
        <p:sp>
          <p:nvSpPr>
            <p:cNvPr id="6"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grpSp>
        <p:nvGrpSpPr>
          <p:cNvPr id="7" name="Group 6"/>
          <p:cNvGrpSpPr/>
          <p:nvPr/>
        </p:nvGrpSpPr>
        <p:grpSpPr>
          <a:xfrm>
            <a:off x="7613650" y="9662586"/>
            <a:ext cx="533400" cy="6350"/>
            <a:chOff x="0" y="0"/>
            <a:chExt cx="533817" cy="6621"/>
          </a:xfrm>
        </p:grpSpPr>
        <p:sp>
          <p:nvSpPr>
            <p:cNvPr id="8"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sp>
        <p:nvSpPr>
          <p:cNvPr id="10" name="Content Placeholder 9"/>
          <p:cNvSpPr>
            <a:spLocks noGrp="1"/>
          </p:cNvSpPr>
          <p:nvPr>
            <p:ph idx="1"/>
          </p:nvPr>
        </p:nvSpPr>
        <p:spPr/>
        <p:txBody>
          <a:bodyPr/>
          <a:lstStyle/>
          <a:p>
            <a:pPr marL="457200" lvl="0" indent="-457200" fontAlgn="base">
              <a:buFont typeface="+mj-lt"/>
              <a:buAutoNum type="arabicPeriod"/>
            </a:pPr>
            <a:r>
              <a:rPr lang="en-US" b="1" i="1" dirty="0"/>
              <a:t>Determine the number of protons, electrons and neutrons </a:t>
            </a:r>
            <a:r>
              <a:rPr lang="en-US" b="1" i="1" dirty="0" smtClean="0"/>
              <a:t>in</a:t>
            </a:r>
            <a:endParaRPr lang="en-US" b="1" i="1" dirty="0"/>
          </a:p>
          <a:p>
            <a:pPr marL="731520" lvl="1" indent="-457200" fontAlgn="base">
              <a:buFont typeface="+mj-lt"/>
              <a:buAutoNum type="alphaLcParenR"/>
            </a:pPr>
            <a:r>
              <a:rPr lang="en-US" sz="2400" b="1" i="1" dirty="0" smtClean="0"/>
              <a:t> Pb-210</a:t>
            </a:r>
          </a:p>
          <a:p>
            <a:pPr marL="731520" lvl="1" indent="-457200" fontAlgn="base">
              <a:buFont typeface="+mj-lt"/>
              <a:buAutoNum type="alphaLcParenR"/>
            </a:pPr>
            <a:r>
              <a:rPr lang="en-US" sz="2400" b="1" i="1" dirty="0" smtClean="0"/>
              <a:t>S-34</a:t>
            </a:r>
          </a:p>
          <a:p>
            <a:pPr marL="0" lvl="0" indent="0" fontAlgn="base">
              <a:buNone/>
            </a:pPr>
            <a:endParaRPr lang="en-US" b="1" i="1" dirty="0"/>
          </a:p>
          <a:p>
            <a:pPr marL="457200" lvl="0" indent="-457200" fontAlgn="base">
              <a:buFont typeface="+mj-lt"/>
              <a:buAutoNum type="arabicPeriod" startAt="2"/>
            </a:pPr>
            <a:r>
              <a:rPr lang="en-US" b="1" i="1" dirty="0"/>
              <a:t>Using only the periodic table above, determine how many elements within the first 20,  </a:t>
            </a:r>
            <a:r>
              <a:rPr lang="en-US" b="1" i="1" dirty="0" smtClean="0"/>
              <a:t>have </a:t>
            </a:r>
            <a:r>
              <a:rPr lang="en-US" b="1" i="1" dirty="0"/>
              <a:t>atoms with; </a:t>
            </a:r>
            <a:endParaRPr lang="en-US" dirty="0"/>
          </a:p>
          <a:p>
            <a:r>
              <a:rPr lang="en-US" b="1" i="1" dirty="0"/>
              <a:t> </a:t>
            </a:r>
            <a:endParaRPr lang="en-US" dirty="0"/>
          </a:p>
          <a:p>
            <a:pPr marL="731520" lvl="1" indent="-457200" fontAlgn="base">
              <a:buFont typeface="+mj-lt"/>
              <a:buAutoNum type="alphaLcParenR"/>
            </a:pPr>
            <a:r>
              <a:rPr lang="en-US" sz="2400" b="1" i="1" dirty="0"/>
              <a:t>The same numbers of protons and electrons </a:t>
            </a:r>
            <a:endParaRPr lang="en-US" sz="2400" dirty="0"/>
          </a:p>
          <a:p>
            <a:pPr marL="731520" lvl="1" indent="-457200" fontAlgn="base">
              <a:buFont typeface="+mj-lt"/>
              <a:buAutoNum type="alphaLcParenR"/>
            </a:pPr>
            <a:r>
              <a:rPr lang="en-US" sz="2400" b="1" i="1" dirty="0"/>
              <a:t>The same numbers of protons and neutrons</a:t>
            </a:r>
            <a:r>
              <a:rPr lang="en-US" sz="2400" dirty="0"/>
              <a:t>  </a:t>
            </a:r>
            <a:r>
              <a:rPr lang="en-US" dirty="0"/>
              <a:t>	</a:t>
            </a:r>
            <a:r>
              <a:rPr lang="en-US" b="1" i="1" dirty="0"/>
              <a:t> </a:t>
            </a:r>
            <a:endParaRPr lang="en-US" dirty="0"/>
          </a:p>
          <a:p>
            <a:pPr marL="0" lvl="0" indent="0" fontAlgn="base">
              <a:buNone/>
            </a:pPr>
            <a:endParaRPr lang="en-US" b="1" i="1" dirty="0"/>
          </a:p>
        </p:txBody>
      </p:sp>
    </p:spTree>
    <p:extLst>
      <p:ext uri="{BB962C8B-B14F-4D97-AF65-F5344CB8AC3E}">
        <p14:creationId xmlns:p14="http://schemas.microsoft.com/office/powerpoint/2010/main" val="3320319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Brief history of atomic theory </a:t>
            </a:r>
          </a:p>
        </p:txBody>
      </p:sp>
      <p:sp>
        <p:nvSpPr>
          <p:cNvPr id="3" name="Content Placeholder 2"/>
          <p:cNvSpPr>
            <a:spLocks noGrp="1"/>
          </p:cNvSpPr>
          <p:nvPr>
            <p:ph idx="1"/>
          </p:nvPr>
        </p:nvSpPr>
        <p:spPr>
          <a:xfrm>
            <a:off x="457200" y="1600200"/>
            <a:ext cx="8553796" cy="4876800"/>
          </a:xfrm>
        </p:spPr>
        <p:txBody>
          <a:bodyPr>
            <a:normAutofit lnSpcReduction="10000"/>
          </a:bodyPr>
          <a:lstStyle/>
          <a:p>
            <a:pPr marL="514350" indent="-514350">
              <a:buFont typeface="+mj-lt"/>
              <a:buAutoNum type="arabicPeriod"/>
            </a:pPr>
            <a:r>
              <a:rPr lang="en-US" sz="3200" u="sng" dirty="0"/>
              <a:t>Circa. 400-5 BC</a:t>
            </a:r>
            <a:r>
              <a:rPr lang="en-US" sz="3200" dirty="0"/>
              <a:t>. Greek philosopher Democritus proposes the idea of matter being made up of small, indivisible particles (</a:t>
            </a:r>
            <a:r>
              <a:rPr lang="en-US" sz="3200" i="1" dirty="0" err="1"/>
              <a:t>atomos</a:t>
            </a:r>
            <a:r>
              <a:rPr lang="en-US" sz="3200" dirty="0"/>
              <a:t>). </a:t>
            </a:r>
          </a:p>
          <a:p>
            <a:pPr marL="514350" indent="-514350">
              <a:buFont typeface="+mj-lt"/>
              <a:buAutoNum type="arabicPeriod"/>
            </a:pPr>
            <a:r>
              <a:rPr lang="en-US" sz="3200" u="sng" dirty="0"/>
              <a:t>Late 18</a:t>
            </a:r>
            <a:r>
              <a:rPr lang="en-US" sz="3200" baseline="30000" dirty="0"/>
              <a:t>th</a:t>
            </a:r>
            <a:r>
              <a:rPr lang="en-US" sz="3200" u="sng" dirty="0"/>
              <a:t> Century</a:t>
            </a:r>
            <a:r>
              <a:rPr lang="en-US" sz="3200" dirty="0"/>
              <a:t>. Lavoisier proposes the Law of conservation of mass and Proust proposes the Law of constant composition. </a:t>
            </a:r>
          </a:p>
          <a:p>
            <a:pPr marL="514350" indent="-514350">
              <a:buFont typeface="+mj-lt"/>
              <a:buAutoNum type="arabicPeriod"/>
            </a:pPr>
            <a:r>
              <a:rPr lang="en-US" sz="3200" u="sng" dirty="0"/>
              <a:t>Early 19</a:t>
            </a:r>
            <a:r>
              <a:rPr lang="en-US" sz="3200" baseline="30000" dirty="0"/>
              <a:t>th</a:t>
            </a:r>
            <a:r>
              <a:rPr lang="en-US" sz="3200" u="sng" dirty="0"/>
              <a:t> Century</a:t>
            </a:r>
            <a:r>
              <a:rPr lang="en-US" sz="3200" dirty="0"/>
              <a:t>. Using the previously unconnected ideas above, John Dalton formulates his Atomic Theory. </a:t>
            </a:r>
          </a:p>
          <a:p>
            <a:pPr algn="ctr"/>
            <a:endParaRPr lang="en-US" sz="3000" dirty="0"/>
          </a:p>
          <a:p>
            <a:endParaRPr lang="en-US" dirty="0"/>
          </a:p>
        </p:txBody>
      </p:sp>
    </p:spTree>
    <p:extLst>
      <p:ext uri="{BB962C8B-B14F-4D97-AF65-F5344CB8AC3E}">
        <p14:creationId xmlns:p14="http://schemas.microsoft.com/office/powerpoint/2010/main" val="391905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dirty="0"/>
              <a:t>Dalton’s atomic theory</a:t>
            </a:r>
            <a:r>
              <a:rPr lang="en-US" dirty="0"/>
              <a:t> </a:t>
            </a:r>
            <a:r>
              <a:rPr lang="en-US" b="1" dirty="0"/>
              <a:t/>
            </a:r>
            <a:br>
              <a:rPr lang="en-US" b="1" dirty="0"/>
            </a:b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sz="2600" dirty="0"/>
              <a:t>Elements are made from tiny particles called </a:t>
            </a:r>
            <a:r>
              <a:rPr lang="en-US" sz="2600" b="1" u="sng" dirty="0" smtClean="0"/>
              <a:t>atoms</a:t>
            </a:r>
          </a:p>
          <a:p>
            <a:pPr marL="457200" indent="-457200">
              <a:buFont typeface="+mj-lt"/>
              <a:buAutoNum type="arabicPeriod"/>
            </a:pPr>
            <a:r>
              <a:rPr lang="en-US" sz="2600" dirty="0"/>
              <a:t>All atoms of a given element are identical </a:t>
            </a:r>
            <a:r>
              <a:rPr lang="en-US" sz="2600" dirty="0" smtClean="0"/>
              <a:t>(exception isotopes)</a:t>
            </a:r>
          </a:p>
          <a:p>
            <a:pPr marL="457200" lvl="0" indent="-457200" fontAlgn="base">
              <a:buFont typeface="+mj-lt"/>
              <a:buAutoNum type="arabicPeriod"/>
            </a:pPr>
            <a:r>
              <a:rPr lang="en-US" sz="2600" dirty="0"/>
              <a:t>The atoms of a given element are different to those of any other </a:t>
            </a:r>
            <a:r>
              <a:rPr lang="en-US" sz="2600" dirty="0" smtClean="0"/>
              <a:t>elements.</a:t>
            </a:r>
          </a:p>
          <a:p>
            <a:pPr marL="457200" lvl="0" indent="-457200" fontAlgn="base">
              <a:buFont typeface="+mj-lt"/>
              <a:buAutoNum type="arabicPeriod"/>
            </a:pPr>
            <a:r>
              <a:rPr lang="en-US" sz="2600" dirty="0" smtClean="0"/>
              <a:t> </a:t>
            </a:r>
            <a:r>
              <a:rPr lang="en-US" sz="2600" dirty="0"/>
              <a:t>Atoms of different elements combine to form compounds. A given compound always has </a:t>
            </a:r>
            <a:r>
              <a:rPr lang="en-US" sz="2600" dirty="0" smtClean="0"/>
              <a:t>the </a:t>
            </a:r>
            <a:r>
              <a:rPr lang="en-US" sz="2600" dirty="0"/>
              <a:t>same relative numbers and types of atoms. (</a:t>
            </a:r>
            <a:r>
              <a:rPr lang="en-US" sz="2600" b="1" dirty="0"/>
              <a:t>Law of constant composition). </a:t>
            </a:r>
          </a:p>
          <a:p>
            <a:pPr marL="457200" lvl="0" indent="-457200" fontAlgn="base">
              <a:buFont typeface="+mj-lt"/>
              <a:buAutoNum type="arabicPeriod"/>
            </a:pPr>
            <a:r>
              <a:rPr lang="en-US" sz="2600" dirty="0"/>
              <a:t>Atoms cannot be created or destroyed in a chemical reaction they are simply rearranged  </a:t>
            </a:r>
            <a:r>
              <a:rPr lang="en-US" sz="2600" dirty="0" smtClean="0"/>
              <a:t>to </a:t>
            </a:r>
            <a:r>
              <a:rPr lang="en-US" sz="2600" dirty="0"/>
              <a:t>form new compounds. (</a:t>
            </a:r>
            <a:r>
              <a:rPr lang="en-US" sz="2600" b="1" dirty="0"/>
              <a:t>Law of conservation of mass). </a:t>
            </a:r>
          </a:p>
          <a:p>
            <a:endParaRPr lang="en-US" dirty="0"/>
          </a:p>
        </p:txBody>
      </p:sp>
    </p:spTree>
    <p:extLst>
      <p:ext uri="{BB962C8B-B14F-4D97-AF65-F5344CB8AC3E}">
        <p14:creationId xmlns:p14="http://schemas.microsoft.com/office/powerpoint/2010/main" val="268964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Structure of the atom and the periodic table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Several experiments were being carried out in the 19</a:t>
            </a:r>
            <a:r>
              <a:rPr lang="en-US" baseline="30000" dirty="0"/>
              <a:t>th</a:t>
            </a:r>
            <a:r>
              <a:rPr lang="en-US" dirty="0"/>
              <a:t> and 20</a:t>
            </a:r>
            <a:r>
              <a:rPr lang="en-US" baseline="30000" dirty="0"/>
              <a:t>th</a:t>
            </a:r>
            <a:r>
              <a:rPr lang="en-US" dirty="0"/>
              <a:t> centuries that began to identify the sub-atomic particles that make up the atom. A summary of those experiments is given below.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64081708"/>
              </p:ext>
            </p:extLst>
          </p:nvPr>
        </p:nvGraphicFramePr>
        <p:xfrm>
          <a:off x="764770" y="3341713"/>
          <a:ext cx="7514706" cy="3469725"/>
        </p:xfrm>
        <a:graphic>
          <a:graphicData uri="http://schemas.openxmlformats.org/drawingml/2006/table">
            <a:tbl>
              <a:tblPr firstRow="1" firstCol="1" bandRow="1">
                <a:tableStyleId>{5C22544A-7EE6-4342-B048-85BDC9FD1C3A}</a:tableStyleId>
              </a:tblPr>
              <a:tblGrid>
                <a:gridCol w="1879101"/>
                <a:gridCol w="1878252"/>
                <a:gridCol w="1878252"/>
                <a:gridCol w="1879101"/>
              </a:tblGrid>
              <a:tr h="279382">
                <a:tc>
                  <a:txBody>
                    <a:bodyPr/>
                    <a:lstStyle/>
                    <a:p>
                      <a:pPr marL="0" marR="37465" indent="0" algn="ctr">
                        <a:lnSpc>
                          <a:spcPct val="107000"/>
                        </a:lnSpc>
                        <a:spcBef>
                          <a:spcPts val="0"/>
                        </a:spcBef>
                        <a:spcAft>
                          <a:spcPts val="0"/>
                        </a:spcAft>
                      </a:pPr>
                      <a:r>
                        <a:rPr lang="en-US" sz="1600" dirty="0">
                          <a:effectLst/>
                        </a:rPr>
                        <a:t>Scientist </a:t>
                      </a:r>
                      <a:endParaRPr lang="en-US" sz="1600" dirty="0">
                        <a:solidFill>
                          <a:srgbClr val="000000"/>
                        </a:solidFill>
                        <a:effectLst/>
                        <a:latin typeface="Arial" panose="020B0604020202020204" pitchFamily="34" charset="0"/>
                        <a:ea typeface="Arial" panose="020B0604020202020204" pitchFamily="34" charset="0"/>
                      </a:endParaRPr>
                    </a:p>
                  </a:txBody>
                  <a:tcPr marL="108585" marR="73025" marT="5080" marB="0"/>
                </a:tc>
                <a:tc>
                  <a:txBody>
                    <a:bodyPr/>
                    <a:lstStyle/>
                    <a:p>
                      <a:pPr marL="0" marR="38735" indent="0" algn="ctr">
                        <a:lnSpc>
                          <a:spcPct val="107000"/>
                        </a:lnSpc>
                        <a:spcBef>
                          <a:spcPts val="0"/>
                        </a:spcBef>
                        <a:spcAft>
                          <a:spcPts val="0"/>
                        </a:spcAft>
                      </a:pPr>
                      <a:r>
                        <a:rPr lang="en-US" sz="1600">
                          <a:effectLst/>
                        </a:rPr>
                        <a:t>Experiment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tc>
                <a:tc>
                  <a:txBody>
                    <a:bodyPr/>
                    <a:lstStyle/>
                    <a:p>
                      <a:pPr marL="0" marR="38735" indent="0" algn="ctr">
                        <a:lnSpc>
                          <a:spcPct val="107000"/>
                        </a:lnSpc>
                        <a:spcBef>
                          <a:spcPts val="0"/>
                        </a:spcBef>
                        <a:spcAft>
                          <a:spcPts val="0"/>
                        </a:spcAft>
                      </a:pPr>
                      <a:r>
                        <a:rPr lang="en-US" sz="1600">
                          <a:effectLst/>
                        </a:rPr>
                        <a:t>Knowledge gained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tc>
                <a:tc>
                  <a:txBody>
                    <a:bodyPr/>
                    <a:lstStyle/>
                    <a:p>
                      <a:pPr marL="0" marR="33655" indent="0" algn="ctr">
                        <a:lnSpc>
                          <a:spcPct val="107000"/>
                        </a:lnSpc>
                        <a:spcBef>
                          <a:spcPts val="0"/>
                        </a:spcBef>
                        <a:spcAft>
                          <a:spcPts val="0"/>
                        </a:spcAft>
                      </a:pPr>
                      <a:r>
                        <a:rPr lang="en-US" sz="1600">
                          <a:effectLst/>
                        </a:rPr>
                        <a:t>Relating to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tc>
              </a:tr>
              <a:tr h="665246">
                <a:tc>
                  <a:txBody>
                    <a:bodyPr/>
                    <a:lstStyle/>
                    <a:p>
                      <a:pPr marL="0" marR="38100" indent="0" algn="ctr">
                        <a:lnSpc>
                          <a:spcPct val="107000"/>
                        </a:lnSpc>
                        <a:spcBef>
                          <a:spcPts val="0"/>
                        </a:spcBef>
                        <a:spcAft>
                          <a:spcPts val="0"/>
                        </a:spcAft>
                      </a:pPr>
                      <a:r>
                        <a:rPr lang="en-US" sz="1600" dirty="0">
                          <a:effectLst/>
                        </a:rPr>
                        <a:t>Crookes </a:t>
                      </a:r>
                      <a:endParaRPr lang="en-US" sz="1600" dirty="0">
                        <a:solidFill>
                          <a:srgbClr val="000000"/>
                        </a:solidFill>
                        <a:effectLst/>
                        <a:latin typeface="Arial" panose="020B0604020202020204" pitchFamily="34" charset="0"/>
                        <a:ea typeface="Arial" panose="020B0604020202020204" pitchFamily="34" charset="0"/>
                      </a:endParaRPr>
                    </a:p>
                  </a:txBody>
                  <a:tcPr marL="108585" marR="73025" marT="5080" marB="0" anchor="ctr"/>
                </a:tc>
                <a:tc>
                  <a:txBody>
                    <a:bodyPr/>
                    <a:lstStyle/>
                    <a:p>
                      <a:pPr marL="0" marR="39370" indent="0" algn="ctr">
                        <a:lnSpc>
                          <a:spcPct val="107000"/>
                        </a:lnSpc>
                        <a:spcBef>
                          <a:spcPts val="0"/>
                        </a:spcBef>
                        <a:spcAft>
                          <a:spcPts val="0"/>
                        </a:spcAft>
                      </a:pPr>
                      <a:r>
                        <a:rPr lang="en-US" sz="1600">
                          <a:effectLst/>
                        </a:rPr>
                        <a:t>Cathode Ray Tube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nchor="ctr"/>
                </a:tc>
                <a:tc>
                  <a:txBody>
                    <a:bodyPr/>
                    <a:lstStyle/>
                    <a:p>
                      <a:pPr marL="0" marR="0" indent="0" algn="ctr">
                        <a:lnSpc>
                          <a:spcPct val="107000"/>
                        </a:lnSpc>
                        <a:spcBef>
                          <a:spcPts val="0"/>
                        </a:spcBef>
                        <a:spcAft>
                          <a:spcPts val="0"/>
                        </a:spcAft>
                      </a:pPr>
                      <a:r>
                        <a:rPr lang="en-US" sz="1600">
                          <a:effectLst/>
                        </a:rPr>
                        <a:t>Negative particles of some kind exist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tc>
                <a:tc>
                  <a:txBody>
                    <a:bodyPr/>
                    <a:lstStyle/>
                    <a:p>
                      <a:pPr marL="0" marR="33655" indent="0" algn="ctr">
                        <a:lnSpc>
                          <a:spcPct val="107000"/>
                        </a:lnSpc>
                        <a:spcBef>
                          <a:spcPts val="0"/>
                        </a:spcBef>
                        <a:spcAft>
                          <a:spcPts val="0"/>
                        </a:spcAft>
                      </a:pPr>
                      <a:r>
                        <a:rPr lang="en-US" sz="1600">
                          <a:effectLst/>
                        </a:rPr>
                        <a:t>Electron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nchor="ctr"/>
                </a:tc>
              </a:tr>
              <a:tr h="862438">
                <a:tc>
                  <a:txBody>
                    <a:bodyPr/>
                    <a:lstStyle/>
                    <a:p>
                      <a:pPr marL="0" marR="38100" indent="0" algn="ctr">
                        <a:lnSpc>
                          <a:spcPct val="107000"/>
                        </a:lnSpc>
                        <a:spcBef>
                          <a:spcPts val="0"/>
                        </a:spcBef>
                        <a:spcAft>
                          <a:spcPts val="0"/>
                        </a:spcAft>
                      </a:pPr>
                      <a:r>
                        <a:rPr lang="en-US" sz="1600">
                          <a:effectLst/>
                        </a:rPr>
                        <a:t>J. J. Thomson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nchor="ctr"/>
                </a:tc>
                <a:tc>
                  <a:txBody>
                    <a:bodyPr/>
                    <a:lstStyle/>
                    <a:p>
                      <a:pPr marL="0" marR="0" indent="0" algn="ctr">
                        <a:lnSpc>
                          <a:spcPct val="107000"/>
                        </a:lnSpc>
                        <a:spcBef>
                          <a:spcPts val="0"/>
                        </a:spcBef>
                        <a:spcAft>
                          <a:spcPts val="0"/>
                        </a:spcAft>
                      </a:pPr>
                      <a:r>
                        <a:rPr lang="en-US" sz="1600" dirty="0">
                          <a:effectLst/>
                        </a:rPr>
                        <a:t>Cathode Ray Deflection </a:t>
                      </a:r>
                      <a:endParaRPr lang="en-US" sz="1600" dirty="0">
                        <a:solidFill>
                          <a:srgbClr val="000000"/>
                        </a:solidFill>
                        <a:effectLst/>
                        <a:latin typeface="Arial" panose="020B0604020202020204" pitchFamily="34" charset="0"/>
                        <a:ea typeface="Arial" panose="020B0604020202020204" pitchFamily="34" charset="0"/>
                      </a:endParaRPr>
                    </a:p>
                  </a:txBody>
                  <a:tcPr marL="108585" marR="73025" marT="5080" marB="0" anchor="ctr"/>
                </a:tc>
                <a:tc>
                  <a:txBody>
                    <a:bodyPr/>
                    <a:lstStyle/>
                    <a:p>
                      <a:pPr marL="22225" marR="0" indent="-22225" algn="ctr">
                        <a:lnSpc>
                          <a:spcPct val="107000"/>
                        </a:lnSpc>
                        <a:spcBef>
                          <a:spcPts val="0"/>
                        </a:spcBef>
                        <a:spcAft>
                          <a:spcPts val="0"/>
                        </a:spcAft>
                      </a:pPr>
                      <a:r>
                        <a:rPr lang="en-US" sz="1600">
                          <a:effectLst/>
                        </a:rPr>
                        <a:t>Mass/charge ratio of the electron determined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tc>
                <a:tc>
                  <a:txBody>
                    <a:bodyPr/>
                    <a:lstStyle/>
                    <a:p>
                      <a:pPr marL="0" marR="33655" indent="0" algn="ctr">
                        <a:lnSpc>
                          <a:spcPct val="107000"/>
                        </a:lnSpc>
                        <a:spcBef>
                          <a:spcPts val="0"/>
                        </a:spcBef>
                        <a:spcAft>
                          <a:spcPts val="0"/>
                        </a:spcAft>
                      </a:pPr>
                      <a:r>
                        <a:rPr lang="en-US" sz="1600">
                          <a:effectLst/>
                        </a:rPr>
                        <a:t>Electron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nchor="ctr"/>
                </a:tc>
              </a:tr>
              <a:tr h="665246">
                <a:tc>
                  <a:txBody>
                    <a:bodyPr/>
                    <a:lstStyle/>
                    <a:p>
                      <a:pPr marL="0" marR="38100" indent="0" algn="ctr">
                        <a:lnSpc>
                          <a:spcPct val="107000"/>
                        </a:lnSpc>
                        <a:spcBef>
                          <a:spcPts val="0"/>
                        </a:spcBef>
                        <a:spcAft>
                          <a:spcPts val="0"/>
                        </a:spcAft>
                      </a:pPr>
                      <a:r>
                        <a:rPr lang="en-US" sz="1600">
                          <a:effectLst/>
                        </a:rPr>
                        <a:t>Millikan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nchor="ctr"/>
                </a:tc>
                <a:tc>
                  <a:txBody>
                    <a:bodyPr/>
                    <a:lstStyle/>
                    <a:p>
                      <a:pPr marL="0" marR="38100" indent="0" algn="ctr">
                        <a:lnSpc>
                          <a:spcPct val="107000"/>
                        </a:lnSpc>
                        <a:spcBef>
                          <a:spcPts val="0"/>
                        </a:spcBef>
                        <a:spcAft>
                          <a:spcPts val="0"/>
                        </a:spcAft>
                      </a:pPr>
                      <a:r>
                        <a:rPr lang="en-US" sz="1600" dirty="0">
                          <a:effectLst/>
                        </a:rPr>
                        <a:t>Oil Drop Experiment </a:t>
                      </a:r>
                      <a:endParaRPr lang="en-US" sz="1600" dirty="0">
                        <a:solidFill>
                          <a:srgbClr val="000000"/>
                        </a:solidFill>
                        <a:effectLst/>
                        <a:latin typeface="Arial" panose="020B0604020202020204" pitchFamily="34" charset="0"/>
                        <a:ea typeface="Arial" panose="020B0604020202020204" pitchFamily="34" charset="0"/>
                      </a:endParaRPr>
                    </a:p>
                  </a:txBody>
                  <a:tcPr marL="108585" marR="73025" marT="5080" marB="0" anchor="ctr"/>
                </a:tc>
                <a:tc>
                  <a:txBody>
                    <a:bodyPr/>
                    <a:lstStyle/>
                    <a:p>
                      <a:pPr marL="0" marR="0" indent="0" algn="ctr">
                        <a:lnSpc>
                          <a:spcPct val="107000"/>
                        </a:lnSpc>
                        <a:spcBef>
                          <a:spcPts val="0"/>
                        </a:spcBef>
                        <a:spcAft>
                          <a:spcPts val="0"/>
                        </a:spcAft>
                      </a:pPr>
                      <a:r>
                        <a:rPr lang="en-US" sz="1600" dirty="0">
                          <a:effectLst/>
                        </a:rPr>
                        <a:t>Charge on the electron </a:t>
                      </a:r>
                      <a:endParaRPr lang="en-US" sz="1600" dirty="0">
                        <a:solidFill>
                          <a:srgbClr val="000000"/>
                        </a:solidFill>
                        <a:effectLst/>
                        <a:latin typeface="Arial" panose="020B0604020202020204" pitchFamily="34" charset="0"/>
                        <a:ea typeface="Arial" panose="020B0604020202020204" pitchFamily="34" charset="0"/>
                      </a:endParaRPr>
                    </a:p>
                  </a:txBody>
                  <a:tcPr marL="108585" marR="73025" marT="5080" marB="0"/>
                </a:tc>
                <a:tc>
                  <a:txBody>
                    <a:bodyPr/>
                    <a:lstStyle/>
                    <a:p>
                      <a:pPr marL="0" marR="33655" indent="0" algn="ctr">
                        <a:lnSpc>
                          <a:spcPct val="107000"/>
                        </a:lnSpc>
                        <a:spcBef>
                          <a:spcPts val="0"/>
                        </a:spcBef>
                        <a:spcAft>
                          <a:spcPts val="0"/>
                        </a:spcAft>
                      </a:pPr>
                      <a:r>
                        <a:rPr lang="en-US" sz="1600">
                          <a:effectLst/>
                        </a:rPr>
                        <a:t>Electron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nchor="ctr"/>
                </a:tc>
              </a:tr>
              <a:tr h="662976">
                <a:tc>
                  <a:txBody>
                    <a:bodyPr/>
                    <a:lstStyle/>
                    <a:p>
                      <a:pPr marL="0" marR="0" indent="0" algn="ctr">
                        <a:lnSpc>
                          <a:spcPct val="107000"/>
                        </a:lnSpc>
                        <a:spcBef>
                          <a:spcPts val="0"/>
                        </a:spcBef>
                        <a:spcAft>
                          <a:spcPts val="0"/>
                        </a:spcAft>
                      </a:pPr>
                      <a:r>
                        <a:rPr lang="en-US" sz="1600" dirty="0" smtClean="0">
                          <a:effectLst/>
                        </a:rPr>
                        <a:t>Rutherford</a:t>
                      </a:r>
                      <a:endParaRPr lang="en-US" sz="1600" dirty="0">
                        <a:solidFill>
                          <a:srgbClr val="000000"/>
                        </a:solidFill>
                        <a:effectLst/>
                        <a:latin typeface="Arial" panose="020B0604020202020204" pitchFamily="34" charset="0"/>
                        <a:ea typeface="Arial" panose="020B0604020202020204" pitchFamily="34" charset="0"/>
                      </a:endParaRPr>
                    </a:p>
                  </a:txBody>
                  <a:tcPr marL="108585" marR="73025" marT="5080" marB="0"/>
                </a:tc>
                <a:tc>
                  <a:txBody>
                    <a:bodyPr/>
                    <a:lstStyle/>
                    <a:p>
                      <a:pPr marL="0" marR="0" indent="0">
                        <a:lnSpc>
                          <a:spcPct val="107000"/>
                        </a:lnSpc>
                        <a:spcBef>
                          <a:spcPts val="0"/>
                        </a:spcBef>
                        <a:spcAft>
                          <a:spcPts val="0"/>
                        </a:spcAft>
                      </a:pPr>
                      <a:r>
                        <a:rPr lang="en-US" sz="1600">
                          <a:effectLst/>
                        </a:rPr>
                        <a:t>Gold Foil Experiment </a:t>
                      </a:r>
                      <a:endParaRPr lang="en-US" sz="1600">
                        <a:solidFill>
                          <a:srgbClr val="000000"/>
                        </a:solidFill>
                        <a:effectLst/>
                        <a:latin typeface="Arial" panose="020B0604020202020204" pitchFamily="34" charset="0"/>
                        <a:ea typeface="Arial" panose="020B0604020202020204" pitchFamily="34" charset="0"/>
                      </a:endParaRPr>
                    </a:p>
                  </a:txBody>
                  <a:tcPr marL="108585" marR="73025" marT="5080" marB="0" anchor="ctr"/>
                </a:tc>
                <a:tc>
                  <a:txBody>
                    <a:bodyPr/>
                    <a:lstStyle/>
                    <a:p>
                      <a:pPr marL="0" marR="0" indent="0" algn="ctr">
                        <a:lnSpc>
                          <a:spcPct val="107000"/>
                        </a:lnSpc>
                        <a:spcBef>
                          <a:spcPts val="0"/>
                        </a:spcBef>
                        <a:spcAft>
                          <a:spcPts val="0"/>
                        </a:spcAft>
                      </a:pPr>
                      <a:r>
                        <a:rPr lang="en-US" sz="1600" dirty="0">
                          <a:effectLst/>
                        </a:rPr>
                        <a:t>Nucleus present in atom </a:t>
                      </a:r>
                      <a:endParaRPr lang="en-US" sz="1600" dirty="0">
                        <a:solidFill>
                          <a:srgbClr val="000000"/>
                        </a:solidFill>
                        <a:effectLst/>
                        <a:latin typeface="Arial" panose="020B0604020202020204" pitchFamily="34" charset="0"/>
                        <a:ea typeface="Arial" panose="020B0604020202020204" pitchFamily="34" charset="0"/>
                      </a:endParaRPr>
                    </a:p>
                  </a:txBody>
                  <a:tcPr marL="108585" marR="73025" marT="5080" marB="0"/>
                </a:tc>
                <a:tc>
                  <a:txBody>
                    <a:bodyPr/>
                    <a:lstStyle/>
                    <a:p>
                      <a:pPr marL="0" marR="0" indent="0" algn="ctr">
                        <a:lnSpc>
                          <a:spcPct val="107000"/>
                        </a:lnSpc>
                        <a:spcBef>
                          <a:spcPts val="0"/>
                        </a:spcBef>
                        <a:spcAft>
                          <a:spcPts val="0"/>
                        </a:spcAft>
                      </a:pPr>
                      <a:r>
                        <a:rPr lang="en-US" sz="1600" dirty="0">
                          <a:effectLst/>
                        </a:rPr>
                        <a:t>The nucleus of an atom and the proton </a:t>
                      </a:r>
                      <a:endParaRPr lang="en-US" sz="1600" dirty="0">
                        <a:solidFill>
                          <a:srgbClr val="000000"/>
                        </a:solidFill>
                        <a:effectLst/>
                        <a:latin typeface="Arial" panose="020B0604020202020204" pitchFamily="34" charset="0"/>
                        <a:ea typeface="Arial" panose="020B0604020202020204" pitchFamily="34" charset="0"/>
                      </a:endParaRPr>
                    </a:p>
                  </a:txBody>
                  <a:tcPr marL="108585" marR="73025" marT="5080" marB="0"/>
                </a:tc>
              </a:tr>
            </a:tbl>
          </a:graphicData>
        </a:graphic>
      </p:graphicFrame>
    </p:spTree>
    <p:extLst>
      <p:ext uri="{BB962C8B-B14F-4D97-AF65-F5344CB8AC3E}">
        <p14:creationId xmlns:p14="http://schemas.microsoft.com/office/powerpoint/2010/main" val="3092316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Structure of the atom and the periodic table (</a:t>
            </a:r>
            <a:r>
              <a:rPr lang="en-US" b="1" dirty="0" err="1"/>
              <a:t>cont</a:t>
            </a:r>
            <a:r>
              <a:rPr lang="en-US" b="1" dirty="0"/>
              <a:t>)</a:t>
            </a:r>
            <a:endParaRPr lang="en-US" dirty="0"/>
          </a:p>
        </p:txBody>
      </p:sp>
      <p:sp>
        <p:nvSpPr>
          <p:cNvPr id="3" name="Content Placeholder 2"/>
          <p:cNvSpPr>
            <a:spLocks noGrp="1"/>
          </p:cNvSpPr>
          <p:nvPr>
            <p:ph idx="1"/>
          </p:nvPr>
        </p:nvSpPr>
        <p:spPr/>
        <p:txBody>
          <a:bodyPr/>
          <a:lstStyle/>
          <a:p>
            <a:r>
              <a:rPr lang="en-US" dirty="0"/>
              <a:t>In the first part of the 20</a:t>
            </a:r>
            <a:r>
              <a:rPr lang="en-US" baseline="30000" dirty="0"/>
              <a:t>th</a:t>
            </a:r>
            <a:r>
              <a:rPr lang="en-US" dirty="0"/>
              <a:t> Century Bohr built upon Rutherford’s idea by introducing quantum theory to the </a:t>
            </a:r>
            <a:r>
              <a:rPr lang="en-US" i="1" dirty="0"/>
              <a:t>Solar System Model</a:t>
            </a:r>
            <a:r>
              <a:rPr lang="en-US" dirty="0"/>
              <a:t>, and proposed the idea that the atom was made up of a nucleus containing protons, that was being orbited by electrons, </a:t>
            </a:r>
            <a:r>
              <a:rPr lang="en-US" i="1" dirty="0"/>
              <a:t>but only </a:t>
            </a:r>
            <a:r>
              <a:rPr lang="en-US" b="1" i="1" u="sng" dirty="0"/>
              <a:t>in specific, allowed orbits</a:t>
            </a:r>
            <a:r>
              <a:rPr lang="en-US" b="1" u="sng" dirty="0" smtClean="0"/>
              <a:t>.</a:t>
            </a:r>
          </a:p>
          <a:p>
            <a:r>
              <a:rPr lang="en-US" dirty="0" smtClean="0"/>
              <a:t>Schrödinger </a:t>
            </a:r>
            <a:r>
              <a:rPr lang="en-US" dirty="0"/>
              <a:t>subsequently expanded upon Bohr’s model, in order to incorporate the </a:t>
            </a:r>
            <a:r>
              <a:rPr lang="en-US" b="1" u="sng" dirty="0"/>
              <a:t>wave nature of the electrons</a:t>
            </a:r>
            <a:r>
              <a:rPr lang="en-US" dirty="0"/>
              <a:t>. </a:t>
            </a:r>
            <a:endParaRPr lang="en-US" dirty="0" smtClean="0"/>
          </a:p>
          <a:p>
            <a:r>
              <a:rPr lang="en-US" dirty="0" smtClean="0"/>
              <a:t>Once </a:t>
            </a:r>
            <a:r>
              <a:rPr lang="en-US" dirty="0"/>
              <a:t>Chadwick’s discovered the </a:t>
            </a:r>
            <a:r>
              <a:rPr lang="en-US" b="1" i="1" u="sng" dirty="0"/>
              <a:t>neutron</a:t>
            </a:r>
            <a:r>
              <a:rPr lang="en-US" dirty="0"/>
              <a:t> in 1932, the modern picture of the atom </a:t>
            </a:r>
            <a:r>
              <a:rPr lang="en-US" i="1" dirty="0"/>
              <a:t>in its simplest form</a:t>
            </a:r>
            <a:r>
              <a:rPr lang="en-US" dirty="0"/>
              <a:t> was complete. </a:t>
            </a:r>
          </a:p>
          <a:p>
            <a:pPr marL="0" indent="0">
              <a:buNone/>
            </a:pPr>
            <a:endParaRPr lang="en-US" dirty="0"/>
          </a:p>
        </p:txBody>
      </p:sp>
    </p:spTree>
    <p:extLst>
      <p:ext uri="{BB962C8B-B14F-4D97-AF65-F5344CB8AC3E}">
        <p14:creationId xmlns:p14="http://schemas.microsoft.com/office/powerpoint/2010/main" val="168266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Structure of the atom and the periodic </a:t>
            </a:r>
            <a:r>
              <a:rPr lang="en-US" b="1" dirty="0" smtClean="0"/>
              <a:t>table (</a:t>
            </a:r>
            <a:r>
              <a:rPr lang="en-US" b="1" dirty="0" err="1" smtClean="0"/>
              <a:t>cont</a:t>
            </a:r>
            <a:r>
              <a:rPr lang="en-US" b="1"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0159036"/>
              </p:ext>
            </p:extLst>
          </p:nvPr>
        </p:nvGraphicFramePr>
        <p:xfrm>
          <a:off x="856853" y="1858831"/>
          <a:ext cx="7588878" cy="2646036"/>
        </p:xfrm>
        <a:graphic>
          <a:graphicData uri="http://schemas.openxmlformats.org/drawingml/2006/table">
            <a:tbl>
              <a:tblPr firstRow="1" firstCol="1" bandRow="1">
                <a:tableStyleId>{5C22544A-7EE6-4342-B048-85BDC9FD1C3A}</a:tableStyleId>
              </a:tblPr>
              <a:tblGrid>
                <a:gridCol w="1765666"/>
                <a:gridCol w="1763965"/>
                <a:gridCol w="2071704"/>
                <a:gridCol w="1987543"/>
              </a:tblGrid>
              <a:tr h="580588">
                <a:tc>
                  <a:txBody>
                    <a:bodyPr/>
                    <a:lstStyle/>
                    <a:p>
                      <a:pPr marL="0" marR="35560" indent="0" algn="ctr">
                        <a:lnSpc>
                          <a:spcPct val="107000"/>
                        </a:lnSpc>
                        <a:spcBef>
                          <a:spcPts val="0"/>
                        </a:spcBef>
                        <a:spcAft>
                          <a:spcPts val="0"/>
                        </a:spcAft>
                      </a:pPr>
                      <a:r>
                        <a:rPr lang="en-US" sz="2000" dirty="0">
                          <a:effectLst/>
                        </a:rPr>
                        <a:t>Particle </a:t>
                      </a:r>
                      <a:endParaRPr lang="en-US" sz="2000" dirty="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38735" indent="0" algn="ctr">
                        <a:lnSpc>
                          <a:spcPct val="107000"/>
                        </a:lnSpc>
                        <a:spcBef>
                          <a:spcPts val="0"/>
                        </a:spcBef>
                        <a:spcAft>
                          <a:spcPts val="0"/>
                        </a:spcAft>
                      </a:pPr>
                      <a:r>
                        <a:rPr lang="en-US" sz="2000">
                          <a:effectLst/>
                        </a:rPr>
                        <a:t>Charge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0" indent="0" algn="ctr">
                        <a:lnSpc>
                          <a:spcPct val="107000"/>
                        </a:lnSpc>
                        <a:spcBef>
                          <a:spcPts val="0"/>
                        </a:spcBef>
                        <a:spcAft>
                          <a:spcPts val="0"/>
                        </a:spcAft>
                      </a:pPr>
                      <a:r>
                        <a:rPr lang="en-US" sz="2000">
                          <a:effectLst/>
                        </a:rPr>
                        <a:t>Mass in atomic mass units (amu)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tc>
                <a:tc>
                  <a:txBody>
                    <a:bodyPr/>
                    <a:lstStyle/>
                    <a:p>
                      <a:pPr marL="0" marR="38100" indent="0" algn="ctr">
                        <a:lnSpc>
                          <a:spcPct val="107000"/>
                        </a:lnSpc>
                        <a:spcBef>
                          <a:spcPts val="0"/>
                        </a:spcBef>
                        <a:spcAft>
                          <a:spcPts val="0"/>
                        </a:spcAft>
                      </a:pPr>
                      <a:r>
                        <a:rPr lang="en-US" sz="2000">
                          <a:effectLst/>
                        </a:rPr>
                        <a:t>Position in atom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r>
              <a:tr h="514271">
                <a:tc>
                  <a:txBody>
                    <a:bodyPr/>
                    <a:lstStyle/>
                    <a:p>
                      <a:pPr marL="0" marR="36195" indent="0" algn="ctr">
                        <a:lnSpc>
                          <a:spcPct val="107000"/>
                        </a:lnSpc>
                        <a:spcBef>
                          <a:spcPts val="0"/>
                        </a:spcBef>
                        <a:spcAft>
                          <a:spcPts val="0"/>
                        </a:spcAft>
                      </a:pPr>
                      <a:r>
                        <a:rPr lang="en-US" sz="2000">
                          <a:effectLst/>
                        </a:rPr>
                        <a:t>PROTON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38735" indent="0" algn="ctr">
                        <a:lnSpc>
                          <a:spcPct val="107000"/>
                        </a:lnSpc>
                        <a:spcBef>
                          <a:spcPts val="0"/>
                        </a:spcBef>
                        <a:spcAft>
                          <a:spcPts val="0"/>
                        </a:spcAft>
                      </a:pPr>
                      <a:r>
                        <a:rPr lang="en-US" sz="2000" dirty="0">
                          <a:effectLst/>
                        </a:rPr>
                        <a:t>+1 </a:t>
                      </a:r>
                      <a:endParaRPr lang="en-US" sz="2000" dirty="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35560" indent="0" algn="ctr">
                        <a:lnSpc>
                          <a:spcPct val="107000"/>
                        </a:lnSpc>
                        <a:spcBef>
                          <a:spcPts val="0"/>
                        </a:spcBef>
                        <a:spcAft>
                          <a:spcPts val="0"/>
                        </a:spcAft>
                      </a:pPr>
                      <a:r>
                        <a:rPr lang="en-US" sz="2000" dirty="0">
                          <a:effectLst/>
                        </a:rPr>
                        <a:t>1 </a:t>
                      </a:r>
                      <a:endParaRPr lang="en-US" sz="2000" dirty="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37465" indent="0" algn="ctr">
                        <a:lnSpc>
                          <a:spcPct val="107000"/>
                        </a:lnSpc>
                        <a:spcBef>
                          <a:spcPts val="0"/>
                        </a:spcBef>
                        <a:spcAft>
                          <a:spcPts val="0"/>
                        </a:spcAft>
                      </a:pPr>
                      <a:r>
                        <a:rPr lang="en-US" sz="2000">
                          <a:effectLst/>
                        </a:rPr>
                        <a:t>Nucleus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r>
              <a:tr h="514271">
                <a:tc>
                  <a:txBody>
                    <a:bodyPr/>
                    <a:lstStyle/>
                    <a:p>
                      <a:pPr marL="0" marR="36195" indent="0" algn="ctr">
                        <a:lnSpc>
                          <a:spcPct val="107000"/>
                        </a:lnSpc>
                        <a:spcBef>
                          <a:spcPts val="0"/>
                        </a:spcBef>
                        <a:spcAft>
                          <a:spcPts val="0"/>
                        </a:spcAft>
                      </a:pPr>
                      <a:r>
                        <a:rPr lang="en-US" sz="2000">
                          <a:effectLst/>
                        </a:rPr>
                        <a:t>NEUTRON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38735" indent="0" algn="ctr">
                        <a:lnSpc>
                          <a:spcPct val="107000"/>
                        </a:lnSpc>
                        <a:spcBef>
                          <a:spcPts val="0"/>
                        </a:spcBef>
                        <a:spcAft>
                          <a:spcPts val="0"/>
                        </a:spcAft>
                      </a:pPr>
                      <a:r>
                        <a:rPr lang="en-US" sz="2000">
                          <a:effectLst/>
                        </a:rPr>
                        <a:t>0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35560" indent="0" algn="ctr">
                        <a:lnSpc>
                          <a:spcPct val="107000"/>
                        </a:lnSpc>
                        <a:spcBef>
                          <a:spcPts val="0"/>
                        </a:spcBef>
                        <a:spcAft>
                          <a:spcPts val="0"/>
                        </a:spcAft>
                      </a:pPr>
                      <a:r>
                        <a:rPr lang="en-US" sz="2000" dirty="0">
                          <a:effectLst/>
                        </a:rPr>
                        <a:t>1 </a:t>
                      </a:r>
                      <a:endParaRPr lang="en-US" sz="2000" dirty="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37465" indent="0" algn="ctr">
                        <a:lnSpc>
                          <a:spcPct val="107000"/>
                        </a:lnSpc>
                        <a:spcBef>
                          <a:spcPts val="0"/>
                        </a:spcBef>
                        <a:spcAft>
                          <a:spcPts val="0"/>
                        </a:spcAft>
                      </a:pPr>
                      <a:r>
                        <a:rPr lang="en-US" sz="2000">
                          <a:effectLst/>
                        </a:rPr>
                        <a:t>Nucleus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r>
              <a:tr h="655151">
                <a:tc>
                  <a:txBody>
                    <a:bodyPr/>
                    <a:lstStyle/>
                    <a:p>
                      <a:pPr marL="0" marR="36195" indent="0" algn="ctr">
                        <a:lnSpc>
                          <a:spcPct val="107000"/>
                        </a:lnSpc>
                        <a:spcBef>
                          <a:spcPts val="0"/>
                        </a:spcBef>
                        <a:spcAft>
                          <a:spcPts val="0"/>
                        </a:spcAft>
                      </a:pPr>
                      <a:r>
                        <a:rPr lang="en-US" sz="2000">
                          <a:effectLst/>
                        </a:rPr>
                        <a:t>ELECTRON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38735" indent="0" algn="ctr">
                        <a:lnSpc>
                          <a:spcPct val="107000"/>
                        </a:lnSpc>
                        <a:spcBef>
                          <a:spcPts val="0"/>
                        </a:spcBef>
                        <a:spcAft>
                          <a:spcPts val="0"/>
                        </a:spcAft>
                      </a:pPr>
                      <a:r>
                        <a:rPr lang="en-US" sz="2000">
                          <a:effectLst/>
                        </a:rPr>
                        <a:t>-1 </a:t>
                      </a:r>
                      <a:endParaRPr lang="en-US" sz="200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25400" marR="0" indent="0" algn="ctr">
                        <a:lnSpc>
                          <a:spcPct val="107000"/>
                        </a:lnSpc>
                        <a:spcBef>
                          <a:spcPts val="0"/>
                        </a:spcBef>
                        <a:spcAft>
                          <a:spcPts val="0"/>
                        </a:spcAft>
                      </a:pPr>
                      <a:r>
                        <a:rPr lang="en-US" sz="2000" dirty="0" smtClean="0">
                          <a:effectLst/>
                        </a:rPr>
                        <a:t>1/1836 </a:t>
                      </a:r>
                      <a:endParaRPr lang="en-US" sz="2000" dirty="0">
                        <a:solidFill>
                          <a:srgbClr val="000000"/>
                        </a:solidFill>
                        <a:effectLst/>
                        <a:latin typeface="Arial" panose="020B0604020202020204" pitchFamily="34" charset="0"/>
                        <a:ea typeface="Arial" panose="020B0604020202020204" pitchFamily="34" charset="0"/>
                      </a:endParaRPr>
                    </a:p>
                  </a:txBody>
                  <a:tcPr marL="111125" marR="73025" marT="7620" marB="0" anchor="ctr"/>
                </a:tc>
                <a:tc>
                  <a:txBody>
                    <a:bodyPr/>
                    <a:lstStyle/>
                    <a:p>
                      <a:pPr marL="0" marR="0" indent="0">
                        <a:lnSpc>
                          <a:spcPct val="107000"/>
                        </a:lnSpc>
                        <a:spcBef>
                          <a:spcPts val="0"/>
                        </a:spcBef>
                        <a:spcAft>
                          <a:spcPts val="0"/>
                        </a:spcAft>
                      </a:pPr>
                      <a:r>
                        <a:rPr lang="en-US" sz="2000" dirty="0">
                          <a:effectLst/>
                        </a:rPr>
                        <a:t>Outside of the nucleus </a:t>
                      </a:r>
                      <a:endParaRPr lang="en-US" sz="2000" dirty="0">
                        <a:solidFill>
                          <a:srgbClr val="000000"/>
                        </a:solidFill>
                        <a:effectLst/>
                        <a:latin typeface="Arial" panose="020B0604020202020204" pitchFamily="34" charset="0"/>
                        <a:ea typeface="Arial" panose="020B0604020202020204" pitchFamily="34" charset="0"/>
                      </a:endParaRPr>
                    </a:p>
                  </a:txBody>
                  <a:tcPr marL="111125" marR="73025" marT="7620" marB="0" anchor="ctr"/>
                </a:tc>
              </a:tr>
            </a:tbl>
          </a:graphicData>
        </a:graphic>
      </p:graphicFrame>
      <p:pic>
        <p:nvPicPr>
          <p:cNvPr id="4097" name="Picture 4885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81143" y="-1546165"/>
            <a:ext cx="549777" cy="5154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1" y="4382195"/>
            <a:ext cx="8229600" cy="2663678"/>
          </a:xfrm>
          <a:prstGeom prst="rect">
            <a:avLst/>
          </a:prstGeom>
        </p:spPr>
        <p:txBody>
          <a:bodyPr wrap="square">
            <a:spAutoFit/>
          </a:bodyPr>
          <a:lstStyle/>
          <a:p>
            <a:pPr marL="6350" marR="0" indent="-6350">
              <a:lnSpc>
                <a:spcPct val="154000"/>
              </a:lnSpc>
              <a:spcBef>
                <a:spcPts val="0"/>
              </a:spcBef>
              <a:spcAft>
                <a:spcPts val="20"/>
              </a:spcAft>
            </a:pPr>
            <a:r>
              <a:rPr lang="en-US" sz="2400" dirty="0">
                <a:solidFill>
                  <a:srgbClr val="000000"/>
                </a:solidFill>
                <a:latin typeface="Calibri" panose="020F0502020204030204" pitchFamily="34" charset="0"/>
                <a:ea typeface="Arial" panose="020B0604020202020204" pitchFamily="34" charset="0"/>
              </a:rPr>
              <a:t>The atomic numbers (in the periodic table below shown above the element symbol and sometimes referred to as Z) and mass numbers (in the periodic table below shown below the symbol and sometimes referred to as A) have specific meanings. </a:t>
            </a:r>
          </a:p>
          <a:p>
            <a:pPr>
              <a:lnSpc>
                <a:spcPct val="107000"/>
              </a:lnSpc>
              <a:spcAft>
                <a:spcPts val="735"/>
              </a:spcAft>
            </a:pPr>
            <a:r>
              <a:rPr lang="en-US" dirty="0">
                <a:solidFill>
                  <a:srgbClr val="000000"/>
                </a:solidFill>
                <a:latin typeface="Arial" panose="020B0604020202020204" pitchFamily="34" charset="0"/>
                <a:ea typeface="Arial" panose="020B0604020202020204" pitchFamily="34" charset="0"/>
              </a:rPr>
              <a:t> </a:t>
            </a:r>
            <a:endParaRPr lang="en-US" dirty="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093310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Structure of the atom and the periodic table (</a:t>
            </a:r>
            <a:r>
              <a:rPr lang="en-US" b="1" dirty="0" err="1"/>
              <a:t>cont</a:t>
            </a:r>
            <a:r>
              <a:rPr lang="en-US" b="1"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a:t>Atomic number </a:t>
            </a:r>
            <a:r>
              <a:rPr lang="en-US" dirty="0"/>
              <a:t>= the number of protons in the nucleus of one atom of the element </a:t>
            </a:r>
          </a:p>
          <a:p>
            <a:r>
              <a:rPr lang="en-US" dirty="0"/>
              <a:t>Since all atoms are neutral it also tells us the number of electrons surrounding the nucleus. </a:t>
            </a:r>
          </a:p>
          <a:p>
            <a:r>
              <a:rPr lang="en-US" dirty="0"/>
              <a:t>N.B., when atoms lose or gain electrons the proton and electron numbers become unbalanced and the atoms become charged particles, i.e., they are no longer neutral. These charged particles are called </a:t>
            </a:r>
            <a:r>
              <a:rPr lang="en-US" b="1" i="1" u="sng" dirty="0"/>
              <a:t>ions</a:t>
            </a:r>
            <a:r>
              <a:rPr lang="en-US" b="1" u="sng" dirty="0"/>
              <a:t>.</a:t>
            </a:r>
            <a:r>
              <a:rPr lang="en-US" dirty="0"/>
              <a:t> </a:t>
            </a:r>
            <a:endParaRPr lang="en-US" dirty="0" smtClean="0"/>
          </a:p>
          <a:p>
            <a:r>
              <a:rPr lang="en-US" dirty="0" smtClean="0"/>
              <a:t>A </a:t>
            </a:r>
            <a:r>
              <a:rPr lang="en-US" dirty="0"/>
              <a:t>negative ion is formed when an atom gains electrons to possess a greater number of electrons than protons, and is called an </a:t>
            </a:r>
            <a:r>
              <a:rPr lang="en-US" b="1" i="1" u="sng" dirty="0"/>
              <a:t>anion</a:t>
            </a:r>
            <a:r>
              <a:rPr lang="en-US" b="1" u="sng" dirty="0"/>
              <a:t>. </a:t>
            </a:r>
            <a:endParaRPr lang="en-US" b="1" u="sng" dirty="0" smtClean="0"/>
          </a:p>
          <a:p>
            <a:r>
              <a:rPr lang="en-US" dirty="0" smtClean="0"/>
              <a:t>A </a:t>
            </a:r>
            <a:r>
              <a:rPr lang="en-US" dirty="0"/>
              <a:t>positive ion is formed when an atom loses electrons to possess a fewer number of electrons than protons, and is called a </a:t>
            </a:r>
            <a:r>
              <a:rPr lang="en-US" b="1" u="sng" dirty="0"/>
              <a:t>c</a:t>
            </a:r>
            <a:r>
              <a:rPr lang="en-US" b="1" i="1" u="sng" dirty="0"/>
              <a:t>ation</a:t>
            </a:r>
            <a:r>
              <a:rPr lang="en-US" b="1" u="sng" dirty="0"/>
              <a:t>. </a:t>
            </a:r>
          </a:p>
          <a:p>
            <a:endParaRPr lang="en-US" dirty="0"/>
          </a:p>
        </p:txBody>
      </p:sp>
    </p:spTree>
    <p:extLst>
      <p:ext uri="{BB962C8B-B14F-4D97-AF65-F5344CB8AC3E}">
        <p14:creationId xmlns:p14="http://schemas.microsoft.com/office/powerpoint/2010/main" val="30575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Structure of the atom and the periodic table (</a:t>
            </a:r>
            <a:r>
              <a:rPr lang="en-US" b="1" dirty="0" err="1"/>
              <a:t>cont</a:t>
            </a:r>
            <a:r>
              <a:rPr lang="en-US" b="1" dirty="0"/>
              <a:t>)</a:t>
            </a:r>
            <a:endParaRPr lang="en-US" dirty="0"/>
          </a:p>
        </p:txBody>
      </p:sp>
      <p:sp>
        <p:nvSpPr>
          <p:cNvPr id="3" name="Content Placeholder 2"/>
          <p:cNvSpPr>
            <a:spLocks noGrp="1"/>
          </p:cNvSpPr>
          <p:nvPr>
            <p:ph idx="1"/>
          </p:nvPr>
        </p:nvSpPr>
        <p:spPr/>
        <p:txBody>
          <a:bodyPr/>
          <a:lstStyle/>
          <a:p>
            <a:r>
              <a:rPr lang="en-US" dirty="0"/>
              <a:t>Mass number = the number of protons + the number of neutrons in one atom of the element</a:t>
            </a:r>
            <a:r>
              <a:rPr lang="en-US" b="1" dirty="0"/>
              <a:t> </a:t>
            </a:r>
            <a:endParaRPr lang="en-US" dirty="0"/>
          </a:p>
          <a:p>
            <a:endParaRPr lang="en-US" dirty="0"/>
          </a:p>
        </p:txBody>
      </p:sp>
    </p:spTree>
    <p:extLst>
      <p:ext uri="{BB962C8B-B14F-4D97-AF65-F5344CB8AC3E}">
        <p14:creationId xmlns:p14="http://schemas.microsoft.com/office/powerpoint/2010/main" val="2234611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 y="501650"/>
            <a:ext cx="8229600" cy="990600"/>
          </a:xfrm>
        </p:spPr>
        <p:txBody>
          <a:bodyPr>
            <a:normAutofit/>
          </a:bodyPr>
          <a:lstStyle/>
          <a:p>
            <a:r>
              <a:rPr lang="en-US" sz="2400" b="1" dirty="0" smtClean="0"/>
              <a:t>Structure </a:t>
            </a:r>
            <a:r>
              <a:rPr lang="en-US" sz="2400" b="1" dirty="0"/>
              <a:t>of the atom and the periodic table (</a:t>
            </a:r>
            <a:r>
              <a:rPr lang="en-US" sz="2400" b="1" dirty="0" err="1"/>
              <a:t>cont</a:t>
            </a:r>
            <a:r>
              <a:rPr lang="en-US" sz="2400" b="1" dirty="0"/>
              <a:t>)</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0270006"/>
              </p:ext>
            </p:extLst>
          </p:nvPr>
        </p:nvGraphicFramePr>
        <p:xfrm>
          <a:off x="532583" y="1198538"/>
          <a:ext cx="7879896" cy="4282343"/>
        </p:xfrm>
        <a:graphic>
          <a:graphicData uri="http://schemas.openxmlformats.org/drawingml/2006/table">
            <a:tbl>
              <a:tblPr firstRow="1" firstCol="1" bandRow="1">
                <a:tableStyleId>{5940675A-B579-460E-94D1-54222C63F5DA}</a:tableStyleId>
              </a:tblPr>
              <a:tblGrid>
                <a:gridCol w="419198"/>
                <a:gridCol w="419937"/>
                <a:gridCol w="419937"/>
                <a:gridCol w="417722"/>
                <a:gridCol w="379345"/>
                <a:gridCol w="383035"/>
                <a:gridCol w="418460"/>
                <a:gridCol w="417722"/>
                <a:gridCol w="419198"/>
                <a:gridCol w="419937"/>
                <a:gridCol w="419937"/>
                <a:gridCol w="417722"/>
                <a:gridCol w="417722"/>
                <a:gridCol w="418460"/>
                <a:gridCol w="418460"/>
                <a:gridCol w="417722"/>
                <a:gridCol w="419198"/>
                <a:gridCol w="419198"/>
                <a:gridCol w="416986"/>
              </a:tblGrid>
              <a:tr h="176360">
                <a:tc rowSpan="2">
                  <a:txBody>
                    <a:bodyPr/>
                    <a:lstStyle/>
                    <a:p>
                      <a:pPr marL="70485" marR="0" indent="0">
                        <a:lnSpc>
                          <a:spcPct val="107000"/>
                        </a:lnSpc>
                        <a:spcBef>
                          <a:spcPts val="0"/>
                        </a:spcBef>
                        <a:spcAft>
                          <a:spcPts val="0"/>
                        </a:spcAft>
                      </a:pPr>
                      <a:r>
                        <a:rPr lang="en-US" sz="1100" dirty="0">
                          <a:effectLst/>
                        </a:rPr>
                        <a:t>Period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ctr"/>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dirty="0">
                          <a:effectLst/>
                        </a:rPr>
                        <a:t> </a:t>
                      </a:r>
                      <a:endParaRPr lang="en-US" sz="10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dirty="0">
                          <a:effectLst/>
                        </a:rPr>
                        <a:t> </a:t>
                      </a:r>
                      <a:endParaRPr lang="en-US" sz="10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dirty="0">
                          <a:effectLst/>
                        </a:rPr>
                        <a:t> </a:t>
                      </a:r>
                      <a:endParaRPr lang="en-US" sz="10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gridSpan="2">
                  <a:txBody>
                    <a:bodyPr/>
                    <a:lstStyle/>
                    <a:p>
                      <a:pPr marL="0" marR="1270" indent="0" algn="ctr">
                        <a:lnSpc>
                          <a:spcPct val="107000"/>
                        </a:lnSpc>
                        <a:spcBef>
                          <a:spcPts val="0"/>
                        </a:spcBef>
                        <a:spcAft>
                          <a:spcPts val="0"/>
                        </a:spcAft>
                      </a:pPr>
                      <a:r>
                        <a:rPr lang="en-US" sz="800">
                          <a:effectLst/>
                        </a:rPr>
                        <a:t>GROUP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hMerge="1">
                  <a:txBody>
                    <a:bodyPr/>
                    <a:lstStyle/>
                    <a:p>
                      <a:endParaRPr lang="en-US"/>
                    </a:p>
                  </a:txBody>
                  <a:tcPr/>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gridSpan="2">
                  <a:txBody>
                    <a:bodyPr/>
                    <a:lstStyle/>
                    <a:p>
                      <a:pPr marL="0" marR="0" indent="0">
                        <a:lnSpc>
                          <a:spcPct val="107000"/>
                        </a:lnSpc>
                        <a:spcBef>
                          <a:spcPts val="0"/>
                        </a:spcBef>
                        <a:spcAft>
                          <a:spcPts val="800"/>
                        </a:spcAft>
                      </a:pPr>
                      <a:r>
                        <a:rPr lang="en-US" sz="1000">
                          <a:effectLst/>
                        </a:rPr>
                        <a:t> </a:t>
                      </a:r>
                      <a:endParaRPr lang="en-US" sz="1000">
                        <a:solidFill>
                          <a:srgbClr val="000000"/>
                        </a:solidFill>
                        <a:effectLst/>
                        <a:latin typeface="Arial" panose="020B0604020202020204" pitchFamily="34" charset="0"/>
                        <a:ea typeface="Arial" panose="020B0604020202020204" pitchFamily="34" charset="0"/>
                      </a:endParaRPr>
                    </a:p>
                  </a:txBody>
                  <a:tcPr marL="0" marR="0" marT="0" marB="4445"/>
                </a:tc>
                <a:tc hMerge="1">
                  <a:txBody>
                    <a:bodyPr/>
                    <a:lstStyle/>
                    <a:p>
                      <a:endParaRPr lang="en-US"/>
                    </a:p>
                  </a:txBody>
                  <a:tcPr/>
                </a:tc>
              </a:tr>
              <a:tr h="363874">
                <a:tc vMerge="1">
                  <a:txBody>
                    <a:bodyPr/>
                    <a:lstStyle/>
                    <a:p>
                      <a:endParaRPr lang="en-US"/>
                    </a:p>
                  </a:txBody>
                  <a:tcPr/>
                </a:tc>
                <a:tc>
                  <a:txBody>
                    <a:bodyPr/>
                    <a:lstStyle/>
                    <a:p>
                      <a:pPr marL="0" marR="1270" indent="0" algn="ctr">
                        <a:lnSpc>
                          <a:spcPct val="107000"/>
                        </a:lnSpc>
                        <a:spcBef>
                          <a:spcPts val="0"/>
                        </a:spcBef>
                        <a:spcAft>
                          <a:spcPts val="0"/>
                        </a:spcAft>
                      </a:pPr>
                      <a:r>
                        <a:rPr lang="en-US" sz="1100" dirty="0">
                          <a:effectLst/>
                        </a:rPr>
                        <a:t>1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a:effectLst/>
                        </a:rPr>
                        <a:t>2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4445" indent="0" algn="ctr">
                        <a:lnSpc>
                          <a:spcPct val="107000"/>
                        </a:lnSpc>
                        <a:spcBef>
                          <a:spcPts val="0"/>
                        </a:spcBef>
                        <a:spcAft>
                          <a:spcPts val="0"/>
                        </a:spcAft>
                      </a:pPr>
                      <a:r>
                        <a:rPr lang="en-US" sz="1100" dirty="0">
                          <a:effectLst/>
                        </a:rPr>
                        <a:t>3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4925" marR="0" indent="0" algn="ctr">
                        <a:lnSpc>
                          <a:spcPct val="107000"/>
                        </a:lnSpc>
                        <a:spcBef>
                          <a:spcPts val="0"/>
                        </a:spcBef>
                        <a:spcAft>
                          <a:spcPts val="0"/>
                        </a:spcAft>
                      </a:pPr>
                      <a:r>
                        <a:rPr lang="en-US" sz="1100">
                          <a:effectLst/>
                        </a:rPr>
                        <a:t>4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1750" marR="0" indent="0" algn="ctr">
                        <a:lnSpc>
                          <a:spcPct val="107000"/>
                        </a:lnSpc>
                        <a:spcBef>
                          <a:spcPts val="0"/>
                        </a:spcBef>
                        <a:spcAft>
                          <a:spcPts val="0"/>
                        </a:spcAft>
                      </a:pPr>
                      <a:r>
                        <a:rPr lang="en-US" sz="1100">
                          <a:effectLst/>
                        </a:rPr>
                        <a:t>5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7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8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a:effectLst/>
                        </a:rPr>
                        <a:t>10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4445" indent="0" algn="ctr">
                        <a:lnSpc>
                          <a:spcPct val="107000"/>
                        </a:lnSpc>
                        <a:spcBef>
                          <a:spcPts val="0"/>
                        </a:spcBef>
                        <a:spcAft>
                          <a:spcPts val="0"/>
                        </a:spcAft>
                      </a:pPr>
                      <a:r>
                        <a:rPr lang="en-US" sz="1100">
                          <a:effectLst/>
                        </a:rPr>
                        <a:t>11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905" marR="0" indent="0" algn="ctr">
                        <a:lnSpc>
                          <a:spcPct val="107000"/>
                        </a:lnSpc>
                        <a:spcBef>
                          <a:spcPts val="0"/>
                        </a:spcBef>
                        <a:spcAft>
                          <a:spcPts val="0"/>
                        </a:spcAft>
                      </a:pPr>
                      <a:r>
                        <a:rPr lang="en-US" sz="1100">
                          <a:effectLst/>
                        </a:rPr>
                        <a:t>12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905" marR="0" indent="0" algn="ctr">
                        <a:lnSpc>
                          <a:spcPct val="107000"/>
                        </a:lnSpc>
                        <a:spcBef>
                          <a:spcPts val="0"/>
                        </a:spcBef>
                        <a:spcAft>
                          <a:spcPts val="0"/>
                        </a:spcAft>
                      </a:pPr>
                      <a:r>
                        <a:rPr lang="en-US" sz="1100">
                          <a:effectLst/>
                        </a:rPr>
                        <a:t>13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14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15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0955" indent="0" algn="ctr">
                        <a:lnSpc>
                          <a:spcPct val="107000"/>
                        </a:lnSpc>
                        <a:spcBef>
                          <a:spcPts val="0"/>
                        </a:spcBef>
                        <a:spcAft>
                          <a:spcPts val="0"/>
                        </a:spcAft>
                      </a:pPr>
                      <a:r>
                        <a:rPr lang="en-US" sz="1100">
                          <a:effectLst/>
                        </a:rPr>
                        <a:t>	   16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17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268605" marR="0" indent="0">
                        <a:lnSpc>
                          <a:spcPct val="107000"/>
                        </a:lnSpc>
                        <a:spcBef>
                          <a:spcPts val="0"/>
                        </a:spcBef>
                        <a:spcAft>
                          <a:spcPts val="0"/>
                        </a:spcAft>
                      </a:pPr>
                      <a:r>
                        <a:rPr lang="en-US" sz="1100">
                          <a:effectLst/>
                        </a:rPr>
                        <a:t>	   </a:t>
                      </a:r>
                    </a:p>
                    <a:p>
                      <a:pPr marL="0" marR="0" indent="0" algn="ctr">
                        <a:lnSpc>
                          <a:spcPct val="107000"/>
                        </a:lnSpc>
                        <a:spcBef>
                          <a:spcPts val="0"/>
                        </a:spcBef>
                        <a:spcAft>
                          <a:spcPts val="0"/>
                        </a:spcAft>
                      </a:pPr>
                      <a:r>
                        <a:rPr lang="en-US" sz="1100">
                          <a:effectLst/>
                        </a:rPr>
                        <a:t>18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r>
              <a:tr h="534587">
                <a:tc>
                  <a:txBody>
                    <a:bodyPr/>
                    <a:lstStyle/>
                    <a:p>
                      <a:pPr marL="0" marR="0" indent="0" algn="ctr">
                        <a:lnSpc>
                          <a:spcPct val="107000"/>
                        </a:lnSpc>
                        <a:spcBef>
                          <a:spcPts val="0"/>
                        </a:spcBef>
                        <a:spcAft>
                          <a:spcPts val="0"/>
                        </a:spcAft>
                      </a:pPr>
                      <a:r>
                        <a:rPr lang="en-US" sz="1100">
                          <a:effectLst/>
                        </a:rPr>
                        <a:t>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nchor="ctr"/>
                </a:tc>
                <a:tc>
                  <a:txBody>
                    <a:bodyPr/>
                    <a:lstStyle/>
                    <a:p>
                      <a:pPr marL="0" marR="1270" indent="0" algn="ctr">
                        <a:lnSpc>
                          <a:spcPct val="107000"/>
                        </a:lnSpc>
                        <a:spcBef>
                          <a:spcPts val="0"/>
                        </a:spcBef>
                        <a:spcAft>
                          <a:spcPts val="0"/>
                        </a:spcAft>
                      </a:pPr>
                      <a:r>
                        <a:rPr lang="en-US" sz="1100" dirty="0">
                          <a:effectLst/>
                        </a:rPr>
                        <a:t>1 </a:t>
                      </a:r>
                    </a:p>
                    <a:p>
                      <a:pPr marL="114935" marR="87630" indent="0" algn="ctr">
                        <a:lnSpc>
                          <a:spcPct val="107000"/>
                        </a:lnSpc>
                        <a:spcBef>
                          <a:spcPts val="0"/>
                        </a:spcBef>
                        <a:spcAft>
                          <a:spcPts val="0"/>
                        </a:spcAft>
                      </a:pPr>
                      <a:r>
                        <a:rPr lang="en-US" sz="1100" dirty="0">
                          <a:effectLst/>
                        </a:rPr>
                        <a:t>H 1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67310" marR="0" indent="0">
                        <a:lnSpc>
                          <a:spcPct val="107000"/>
                        </a:lnSpc>
                        <a:spcBef>
                          <a:spcPts val="0"/>
                        </a:spcBef>
                        <a:spcAft>
                          <a:spcPts val="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gridSpan="2">
                  <a:txBody>
                    <a:bodyPr/>
                    <a:lstStyle/>
                    <a:p>
                      <a:pPr marL="26670" marR="0" indent="0" algn="ctr">
                        <a:lnSpc>
                          <a:spcPct val="107000"/>
                        </a:lnSpc>
                        <a:spcBef>
                          <a:spcPts val="0"/>
                        </a:spcBef>
                        <a:spcAft>
                          <a:spcPts val="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nchor="ctr"/>
                </a:tc>
                <a:tc hMerge="1">
                  <a:txBody>
                    <a:bodyPr/>
                    <a:lstStyle/>
                    <a:p>
                      <a:endParaRPr lang="en-US"/>
                    </a:p>
                  </a:txBody>
                  <a:tcPr/>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2 </a:t>
                      </a:r>
                    </a:p>
                    <a:p>
                      <a:pPr marL="0" marR="0" indent="0" algn="ctr">
                        <a:lnSpc>
                          <a:spcPct val="107000"/>
                        </a:lnSpc>
                        <a:spcBef>
                          <a:spcPts val="0"/>
                        </a:spcBef>
                        <a:spcAft>
                          <a:spcPts val="0"/>
                        </a:spcAft>
                      </a:pPr>
                      <a:r>
                        <a:rPr lang="en-US" sz="1100">
                          <a:effectLst/>
                        </a:rPr>
                        <a:t>He </a:t>
                      </a:r>
                    </a:p>
                    <a:p>
                      <a:pPr marL="0" marR="0" indent="0" algn="ctr">
                        <a:lnSpc>
                          <a:spcPct val="107000"/>
                        </a:lnSpc>
                        <a:spcBef>
                          <a:spcPts val="0"/>
                        </a:spcBef>
                        <a:spcAft>
                          <a:spcPts val="0"/>
                        </a:spcAft>
                      </a:pPr>
                      <a:r>
                        <a:rPr lang="en-US" sz="1100">
                          <a:effectLst/>
                        </a:rPr>
                        <a:t>4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r>
              <a:tr h="534587">
                <a:tc>
                  <a:txBody>
                    <a:bodyPr/>
                    <a:lstStyle/>
                    <a:p>
                      <a:pPr marL="0" marR="0" indent="0" algn="ctr">
                        <a:lnSpc>
                          <a:spcPct val="107000"/>
                        </a:lnSpc>
                        <a:spcBef>
                          <a:spcPts val="0"/>
                        </a:spcBef>
                        <a:spcAft>
                          <a:spcPts val="0"/>
                        </a:spcAft>
                      </a:pPr>
                      <a:r>
                        <a:rPr lang="en-US" sz="1100" dirty="0">
                          <a:effectLst/>
                        </a:rPr>
                        <a:t>2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ctr"/>
                </a:tc>
                <a:tc>
                  <a:txBody>
                    <a:bodyPr/>
                    <a:lstStyle/>
                    <a:p>
                      <a:pPr marL="0" marR="1270" indent="0" algn="ctr">
                        <a:lnSpc>
                          <a:spcPct val="107000"/>
                        </a:lnSpc>
                        <a:spcBef>
                          <a:spcPts val="0"/>
                        </a:spcBef>
                        <a:spcAft>
                          <a:spcPts val="0"/>
                        </a:spcAft>
                      </a:pPr>
                      <a:r>
                        <a:rPr lang="en-US" sz="1100" dirty="0">
                          <a:effectLst/>
                        </a:rPr>
                        <a:t>3 </a:t>
                      </a:r>
                    </a:p>
                    <a:p>
                      <a:pPr marL="111760" marR="84455" indent="0" algn="ctr">
                        <a:lnSpc>
                          <a:spcPct val="107000"/>
                        </a:lnSpc>
                        <a:spcBef>
                          <a:spcPts val="0"/>
                        </a:spcBef>
                        <a:spcAft>
                          <a:spcPts val="0"/>
                        </a:spcAft>
                      </a:pPr>
                      <a:r>
                        <a:rPr lang="en-US" sz="1100" dirty="0">
                          <a:effectLst/>
                        </a:rPr>
                        <a:t>Li 7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a:effectLst/>
                        </a:rPr>
                        <a:t>4 </a:t>
                      </a:r>
                    </a:p>
                    <a:p>
                      <a:pPr marL="89535" marR="63500" indent="0" algn="ctr">
                        <a:lnSpc>
                          <a:spcPct val="107000"/>
                        </a:lnSpc>
                        <a:spcBef>
                          <a:spcPts val="0"/>
                        </a:spcBef>
                        <a:spcAft>
                          <a:spcPts val="0"/>
                        </a:spcAft>
                      </a:pPr>
                      <a:r>
                        <a:rPr lang="en-US" sz="1100">
                          <a:effectLst/>
                        </a:rPr>
                        <a:t>Be 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rowSpan="2">
                  <a:txBody>
                    <a:bodyPr/>
                    <a:lstStyle/>
                    <a:p>
                      <a:pPr marL="0" marR="0" indent="0">
                        <a:lnSpc>
                          <a:spcPct val="107000"/>
                        </a:lnSpc>
                        <a:spcBef>
                          <a:spcPts val="0"/>
                        </a:spcBef>
                        <a:spcAft>
                          <a:spcPts val="800"/>
                        </a:spcAft>
                      </a:pPr>
                      <a:r>
                        <a:rPr lang="en-US" sz="1100">
                          <a:effectLst/>
                        </a:rPr>
                        <a: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rowSpan="2">
                  <a:txBody>
                    <a:bodyPr/>
                    <a:lstStyle/>
                    <a:p>
                      <a:pPr marL="6350" marR="0" indent="0">
                        <a:lnSpc>
                          <a:spcPct val="107000"/>
                        </a:lnSpc>
                        <a:spcBef>
                          <a:spcPts val="0"/>
                        </a:spcBef>
                        <a:spcAft>
                          <a:spcPts val="0"/>
                        </a:spcAft>
                        <a:tabLst>
                          <a:tab pos="175260" algn="ctr"/>
                        </a:tabLst>
                      </a:pP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b"/>
                </a:tc>
                <a:tc rowSpan="2">
                  <a:txBody>
                    <a:bodyPr/>
                    <a:lstStyle/>
                    <a:p>
                      <a:pPr marL="18415" marR="0" indent="0" algn="ctr">
                        <a:lnSpc>
                          <a:spcPct val="107000"/>
                        </a:lnSpc>
                        <a:spcBef>
                          <a:spcPts val="0"/>
                        </a:spcBef>
                        <a:spcAft>
                          <a:spcPts val="0"/>
                        </a:spcAft>
                      </a:pPr>
                      <a:endParaRPr lang="en-US" sz="1100">
                        <a:solidFill>
                          <a:srgbClr val="000000"/>
                        </a:solidFill>
                        <a:effectLst/>
                        <a:latin typeface="Arial" panose="020B0604020202020204" pitchFamily="34" charset="0"/>
                        <a:ea typeface="Arial" panose="020B0604020202020204" pitchFamily="34" charset="0"/>
                      </a:endParaRPr>
                    </a:p>
                  </a:txBody>
                  <a:tcPr marL="0" marR="0" marT="0" marB="4445" anchor="b"/>
                </a:tc>
                <a:tc rowSpan="2">
                  <a:txBody>
                    <a:bodyPr/>
                    <a:lstStyle/>
                    <a:p>
                      <a:pPr marL="0" marR="0" indent="0">
                        <a:lnSpc>
                          <a:spcPct val="107000"/>
                        </a:lnSpc>
                        <a:spcBef>
                          <a:spcPts val="0"/>
                        </a:spcBef>
                        <a:spcAft>
                          <a:spcPts val="0"/>
                        </a:spcAft>
                        <a:tabLst>
                          <a:tab pos="148590" algn="ctr"/>
                          <a:tab pos="360045" algn="r"/>
                        </a:tabLst>
                      </a:pPr>
                      <a:endParaRPr lang="en-US" sz="1100">
                        <a:solidFill>
                          <a:srgbClr val="000000"/>
                        </a:solidFill>
                        <a:effectLst/>
                        <a:latin typeface="Arial" panose="020B0604020202020204" pitchFamily="34" charset="0"/>
                        <a:ea typeface="Arial" panose="020B0604020202020204" pitchFamily="34" charset="0"/>
                      </a:endParaRPr>
                    </a:p>
                  </a:txBody>
                  <a:tcPr marL="0" marR="0" marT="0" marB="4445" anchor="b"/>
                </a:tc>
                <a:tc rowSpan="2">
                  <a:txBody>
                    <a:bodyPr/>
                    <a:lstStyle/>
                    <a:p>
                      <a:pPr marL="0" marR="0" indent="0">
                        <a:lnSpc>
                          <a:spcPct val="107000"/>
                        </a:lnSpc>
                        <a:spcBef>
                          <a:spcPts val="0"/>
                        </a:spcBef>
                        <a:spcAft>
                          <a:spcPts val="0"/>
                        </a:spcAft>
                        <a:tabLst>
                          <a:tab pos="359410" algn="r"/>
                        </a:tabLst>
                      </a:pPr>
                      <a:endParaRPr lang="en-US" sz="1100">
                        <a:solidFill>
                          <a:srgbClr val="000000"/>
                        </a:solidFill>
                        <a:effectLst/>
                        <a:latin typeface="Arial" panose="020B0604020202020204" pitchFamily="34" charset="0"/>
                        <a:ea typeface="Arial" panose="020B0604020202020204" pitchFamily="34" charset="0"/>
                      </a:endParaRPr>
                    </a:p>
                  </a:txBody>
                  <a:tcPr marL="0" marR="0" marT="0" marB="4445" anchor="b"/>
                </a:tc>
                <a:tc rowSpan="2">
                  <a:txBody>
                    <a:bodyPr/>
                    <a:lstStyle/>
                    <a:p>
                      <a:pPr marL="0" marR="0" indent="0">
                        <a:lnSpc>
                          <a:spcPct val="107000"/>
                        </a:lnSpc>
                        <a:spcBef>
                          <a:spcPts val="0"/>
                        </a:spcBef>
                        <a:spcAft>
                          <a:spcPts val="0"/>
                        </a:spcAft>
                        <a:tabLst>
                          <a:tab pos="255905" algn="ctr"/>
                        </a:tabLst>
                      </a:pP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b"/>
                </a:tc>
                <a:tc rowSpan="2" gridSpan="2">
                  <a:txBody>
                    <a:bodyPr/>
                    <a:lstStyle/>
                    <a:p>
                      <a:pPr marL="0" marR="0" indent="0">
                        <a:lnSpc>
                          <a:spcPct val="107000"/>
                        </a:lnSpc>
                        <a:spcBef>
                          <a:spcPts val="0"/>
                        </a:spcBef>
                        <a:spcAft>
                          <a:spcPts val="0"/>
                        </a:spcAft>
                        <a:tabLst>
                          <a:tab pos="267970" algn="ctr"/>
                          <a:tab pos="438785" algn="ctr"/>
                          <a:tab pos="721995" algn="r"/>
                        </a:tabLst>
                      </a:pP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b"/>
                </a:tc>
                <a:tc rowSpan="2" hMerge="1">
                  <a:txBody>
                    <a:bodyPr/>
                    <a:lstStyle/>
                    <a:p>
                      <a:endParaRPr lang="en-US"/>
                    </a:p>
                  </a:txBody>
                  <a:tcPr/>
                </a:tc>
                <a:tc rowSpan="2">
                  <a:txBody>
                    <a:bodyPr/>
                    <a:lstStyle/>
                    <a:p>
                      <a:pPr marL="0" marR="0" indent="0">
                        <a:lnSpc>
                          <a:spcPct val="107000"/>
                        </a:lnSpc>
                        <a:spcBef>
                          <a:spcPts val="0"/>
                        </a:spcBef>
                        <a:spcAft>
                          <a:spcPts val="0"/>
                        </a:spcAft>
                        <a:tabLst>
                          <a:tab pos="359410" algn="r"/>
                        </a:tabLst>
                      </a:pP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b"/>
                </a:tc>
                <a:tc rowSpan="2">
                  <a:txBody>
                    <a:bodyPr/>
                    <a:lstStyle/>
                    <a:p>
                      <a:pPr marL="15875" marR="0" indent="0">
                        <a:lnSpc>
                          <a:spcPct val="107000"/>
                        </a:lnSpc>
                        <a:spcBef>
                          <a:spcPts val="0"/>
                        </a:spcBef>
                        <a:spcAft>
                          <a:spcPts val="0"/>
                        </a:spcAft>
                      </a:pP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b"/>
                </a:tc>
                <a:tc>
                  <a:txBody>
                    <a:bodyPr/>
                    <a:lstStyle/>
                    <a:p>
                      <a:pPr marL="1905" marR="0" indent="0" algn="ctr">
                        <a:lnSpc>
                          <a:spcPct val="107000"/>
                        </a:lnSpc>
                        <a:spcBef>
                          <a:spcPts val="0"/>
                        </a:spcBef>
                        <a:spcAft>
                          <a:spcPts val="0"/>
                        </a:spcAft>
                      </a:pPr>
                      <a:r>
                        <a:rPr lang="en-US" sz="1100">
                          <a:effectLst/>
                        </a:rPr>
                        <a:t>5 </a:t>
                      </a:r>
                    </a:p>
                    <a:p>
                      <a:pPr marL="1905" marR="0" indent="0" algn="ctr">
                        <a:lnSpc>
                          <a:spcPct val="107000"/>
                        </a:lnSpc>
                        <a:spcBef>
                          <a:spcPts val="0"/>
                        </a:spcBef>
                        <a:spcAft>
                          <a:spcPts val="0"/>
                        </a:spcAft>
                      </a:pPr>
                      <a:r>
                        <a:rPr lang="en-US" sz="1100">
                          <a:effectLst/>
                        </a:rPr>
                        <a:t>B </a:t>
                      </a:r>
                    </a:p>
                    <a:p>
                      <a:pPr marL="1905" marR="0" indent="0" algn="ctr">
                        <a:lnSpc>
                          <a:spcPct val="107000"/>
                        </a:lnSpc>
                        <a:spcBef>
                          <a:spcPts val="0"/>
                        </a:spcBef>
                        <a:spcAft>
                          <a:spcPts val="0"/>
                        </a:spcAft>
                      </a:pPr>
                      <a:r>
                        <a:rPr lang="en-US" sz="1100">
                          <a:effectLst/>
                        </a:rPr>
                        <a:t>11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6 </a:t>
                      </a:r>
                    </a:p>
                    <a:p>
                      <a:pPr marL="1270" marR="0" indent="0" algn="ctr">
                        <a:lnSpc>
                          <a:spcPct val="107000"/>
                        </a:lnSpc>
                        <a:spcBef>
                          <a:spcPts val="0"/>
                        </a:spcBef>
                        <a:spcAft>
                          <a:spcPts val="0"/>
                        </a:spcAft>
                      </a:pPr>
                      <a:r>
                        <a:rPr lang="en-US" sz="1100">
                          <a:effectLst/>
                        </a:rPr>
                        <a:t>C </a:t>
                      </a:r>
                    </a:p>
                    <a:p>
                      <a:pPr marL="1270" marR="0" indent="0" algn="ctr">
                        <a:lnSpc>
                          <a:spcPct val="107000"/>
                        </a:lnSpc>
                        <a:spcBef>
                          <a:spcPts val="0"/>
                        </a:spcBef>
                        <a:spcAft>
                          <a:spcPts val="0"/>
                        </a:spcAft>
                      </a:pPr>
                      <a:r>
                        <a:rPr lang="en-US" sz="1100">
                          <a:effectLst/>
                        </a:rPr>
                        <a:t>12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7 </a:t>
                      </a:r>
                    </a:p>
                    <a:p>
                      <a:pPr marL="635" marR="0" indent="0" algn="ctr">
                        <a:lnSpc>
                          <a:spcPct val="107000"/>
                        </a:lnSpc>
                        <a:spcBef>
                          <a:spcPts val="0"/>
                        </a:spcBef>
                        <a:spcAft>
                          <a:spcPts val="0"/>
                        </a:spcAft>
                      </a:pPr>
                      <a:r>
                        <a:rPr lang="en-US" sz="1100">
                          <a:effectLst/>
                        </a:rPr>
                        <a:t>N </a:t>
                      </a:r>
                    </a:p>
                    <a:p>
                      <a:pPr marL="1270" marR="0" indent="0" algn="ctr">
                        <a:lnSpc>
                          <a:spcPct val="107000"/>
                        </a:lnSpc>
                        <a:spcBef>
                          <a:spcPts val="0"/>
                        </a:spcBef>
                        <a:spcAft>
                          <a:spcPts val="0"/>
                        </a:spcAft>
                      </a:pPr>
                      <a:r>
                        <a:rPr lang="en-US" sz="1100">
                          <a:effectLst/>
                        </a:rPr>
                        <a:t>14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8 </a:t>
                      </a:r>
                    </a:p>
                    <a:p>
                      <a:pPr marL="635" marR="0" indent="0" algn="ctr">
                        <a:lnSpc>
                          <a:spcPct val="107000"/>
                        </a:lnSpc>
                        <a:spcBef>
                          <a:spcPts val="0"/>
                        </a:spcBef>
                        <a:spcAft>
                          <a:spcPts val="0"/>
                        </a:spcAft>
                      </a:pPr>
                      <a:r>
                        <a:rPr lang="en-US" sz="1100">
                          <a:effectLst/>
                        </a:rPr>
                        <a:t>O </a:t>
                      </a:r>
                    </a:p>
                    <a:p>
                      <a:pPr marL="1270" marR="0" indent="0" algn="ctr">
                        <a:lnSpc>
                          <a:spcPct val="107000"/>
                        </a:lnSpc>
                        <a:spcBef>
                          <a:spcPts val="0"/>
                        </a:spcBef>
                        <a:spcAft>
                          <a:spcPts val="0"/>
                        </a:spcAft>
                      </a:pPr>
                      <a:r>
                        <a:rPr lang="en-US" sz="1100">
                          <a:effectLst/>
                        </a:rPr>
                        <a:t>16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9 </a:t>
                      </a:r>
                    </a:p>
                    <a:p>
                      <a:pPr marL="0" marR="0" indent="0" algn="ctr">
                        <a:lnSpc>
                          <a:spcPct val="107000"/>
                        </a:lnSpc>
                        <a:spcBef>
                          <a:spcPts val="0"/>
                        </a:spcBef>
                        <a:spcAft>
                          <a:spcPts val="0"/>
                        </a:spcAft>
                      </a:pPr>
                      <a:r>
                        <a:rPr lang="en-US" sz="1100">
                          <a:effectLst/>
                        </a:rPr>
                        <a:t>F </a:t>
                      </a:r>
                    </a:p>
                    <a:p>
                      <a:pPr marL="0" marR="0" indent="0" algn="ctr">
                        <a:lnSpc>
                          <a:spcPct val="107000"/>
                        </a:lnSpc>
                        <a:spcBef>
                          <a:spcPts val="0"/>
                        </a:spcBef>
                        <a:spcAft>
                          <a:spcPts val="0"/>
                        </a:spcAft>
                      </a:pPr>
                      <a:r>
                        <a:rPr lang="en-US" sz="1100">
                          <a:effectLst/>
                        </a:rPr>
                        <a:t>19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10 </a:t>
                      </a:r>
                    </a:p>
                    <a:p>
                      <a:pPr marL="58420" marR="29845" indent="0" algn="ctr">
                        <a:lnSpc>
                          <a:spcPct val="107000"/>
                        </a:lnSpc>
                        <a:spcBef>
                          <a:spcPts val="0"/>
                        </a:spcBef>
                        <a:spcAft>
                          <a:spcPts val="0"/>
                        </a:spcAft>
                      </a:pPr>
                      <a:r>
                        <a:rPr lang="en-US" sz="1100">
                          <a:effectLst/>
                        </a:rPr>
                        <a:t>Ne 20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r>
              <a:tr h="534587">
                <a:tc>
                  <a:txBody>
                    <a:bodyPr/>
                    <a:lstStyle/>
                    <a:p>
                      <a:pPr marL="0" marR="0" indent="0" algn="ctr">
                        <a:lnSpc>
                          <a:spcPct val="107000"/>
                        </a:lnSpc>
                        <a:spcBef>
                          <a:spcPts val="0"/>
                        </a:spcBef>
                        <a:spcAft>
                          <a:spcPts val="0"/>
                        </a:spcAft>
                      </a:pPr>
                      <a:r>
                        <a:rPr lang="en-US" sz="1100" dirty="0">
                          <a:effectLst/>
                        </a:rPr>
                        <a:t>3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ctr"/>
                </a:tc>
                <a:tc>
                  <a:txBody>
                    <a:bodyPr/>
                    <a:lstStyle/>
                    <a:p>
                      <a:pPr marL="0" marR="1270" indent="0" algn="ctr">
                        <a:lnSpc>
                          <a:spcPct val="107000"/>
                        </a:lnSpc>
                        <a:spcBef>
                          <a:spcPts val="0"/>
                        </a:spcBef>
                        <a:spcAft>
                          <a:spcPts val="0"/>
                        </a:spcAft>
                      </a:pPr>
                      <a:r>
                        <a:rPr lang="en-US" sz="1100">
                          <a:effectLst/>
                        </a:rPr>
                        <a:t>11 </a:t>
                      </a:r>
                    </a:p>
                    <a:p>
                      <a:pPr marL="0" marR="1270" indent="0" algn="ctr">
                        <a:lnSpc>
                          <a:spcPct val="107000"/>
                        </a:lnSpc>
                        <a:spcBef>
                          <a:spcPts val="0"/>
                        </a:spcBef>
                        <a:spcAft>
                          <a:spcPts val="0"/>
                        </a:spcAft>
                      </a:pPr>
                      <a:r>
                        <a:rPr lang="en-US" sz="1100">
                          <a:effectLst/>
                        </a:rPr>
                        <a:t>Na </a:t>
                      </a:r>
                    </a:p>
                    <a:p>
                      <a:pPr marL="0" marR="1270" indent="0" algn="ctr">
                        <a:lnSpc>
                          <a:spcPct val="107000"/>
                        </a:lnSpc>
                        <a:spcBef>
                          <a:spcPts val="0"/>
                        </a:spcBef>
                        <a:spcAft>
                          <a:spcPts val="0"/>
                        </a:spcAft>
                      </a:pPr>
                      <a:r>
                        <a:rPr lang="en-US" sz="1100">
                          <a:effectLst/>
                        </a:rPr>
                        <a:t>23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dirty="0">
                          <a:effectLst/>
                        </a:rPr>
                        <a:t>12 </a:t>
                      </a:r>
                    </a:p>
                    <a:p>
                      <a:pPr marL="109220" marR="0" indent="0">
                        <a:lnSpc>
                          <a:spcPct val="107000"/>
                        </a:lnSpc>
                        <a:spcBef>
                          <a:spcPts val="0"/>
                        </a:spcBef>
                        <a:spcAft>
                          <a:spcPts val="0"/>
                        </a:spcAft>
                      </a:pPr>
                      <a:r>
                        <a:rPr lang="en-US" sz="1100" dirty="0">
                          <a:effectLst/>
                        </a:rPr>
                        <a:t>Mg </a:t>
                      </a:r>
                    </a:p>
                    <a:p>
                      <a:pPr marL="0" marR="2540" indent="0" algn="ctr">
                        <a:lnSpc>
                          <a:spcPct val="107000"/>
                        </a:lnSpc>
                        <a:spcBef>
                          <a:spcPts val="0"/>
                        </a:spcBef>
                        <a:spcAft>
                          <a:spcPts val="0"/>
                        </a:spcAft>
                      </a:pPr>
                      <a:r>
                        <a:rPr lang="en-US" sz="1100" dirty="0">
                          <a:effectLst/>
                        </a:rPr>
                        <a:t>24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905" marR="0" indent="0" algn="ctr">
                        <a:lnSpc>
                          <a:spcPct val="107000"/>
                        </a:lnSpc>
                        <a:spcBef>
                          <a:spcPts val="0"/>
                        </a:spcBef>
                        <a:spcAft>
                          <a:spcPts val="0"/>
                        </a:spcAft>
                      </a:pPr>
                      <a:r>
                        <a:rPr lang="en-US" sz="1100" dirty="0">
                          <a:effectLst/>
                        </a:rPr>
                        <a:t>13 </a:t>
                      </a:r>
                    </a:p>
                    <a:p>
                      <a:pPr marL="1905" marR="0" indent="0" algn="ctr">
                        <a:lnSpc>
                          <a:spcPct val="107000"/>
                        </a:lnSpc>
                        <a:spcBef>
                          <a:spcPts val="0"/>
                        </a:spcBef>
                        <a:spcAft>
                          <a:spcPts val="0"/>
                        </a:spcAft>
                      </a:pPr>
                      <a:r>
                        <a:rPr lang="en-US" sz="1100" dirty="0">
                          <a:effectLst/>
                        </a:rPr>
                        <a:t>Al </a:t>
                      </a:r>
                    </a:p>
                    <a:p>
                      <a:pPr marL="1905" marR="0" indent="0" algn="ctr">
                        <a:lnSpc>
                          <a:spcPct val="107000"/>
                        </a:lnSpc>
                        <a:spcBef>
                          <a:spcPts val="0"/>
                        </a:spcBef>
                        <a:spcAft>
                          <a:spcPts val="0"/>
                        </a:spcAft>
                      </a:pPr>
                      <a:r>
                        <a:rPr lang="en-US" sz="1100" dirty="0">
                          <a:effectLst/>
                        </a:rPr>
                        <a:t>27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dirty="0">
                          <a:effectLst/>
                        </a:rPr>
                        <a:t>14 </a:t>
                      </a:r>
                    </a:p>
                    <a:p>
                      <a:pPr marL="1905" marR="0" indent="0" algn="ctr">
                        <a:lnSpc>
                          <a:spcPct val="107000"/>
                        </a:lnSpc>
                        <a:spcBef>
                          <a:spcPts val="0"/>
                        </a:spcBef>
                        <a:spcAft>
                          <a:spcPts val="0"/>
                        </a:spcAft>
                      </a:pPr>
                      <a:r>
                        <a:rPr lang="en-US" sz="1100" dirty="0">
                          <a:effectLst/>
                        </a:rPr>
                        <a:t>Si </a:t>
                      </a:r>
                    </a:p>
                    <a:p>
                      <a:pPr marL="1270" marR="0" indent="0" algn="ctr">
                        <a:lnSpc>
                          <a:spcPct val="107000"/>
                        </a:lnSpc>
                        <a:spcBef>
                          <a:spcPts val="0"/>
                        </a:spcBef>
                        <a:spcAft>
                          <a:spcPts val="0"/>
                        </a:spcAft>
                      </a:pPr>
                      <a:r>
                        <a:rPr lang="en-US" sz="1100" dirty="0">
                          <a:effectLst/>
                        </a:rPr>
                        <a:t>28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90805" marR="60960" indent="0" algn="ctr">
                        <a:lnSpc>
                          <a:spcPct val="102000"/>
                        </a:lnSpc>
                        <a:spcBef>
                          <a:spcPts val="0"/>
                        </a:spcBef>
                        <a:spcAft>
                          <a:spcPts val="0"/>
                        </a:spcAft>
                      </a:pPr>
                      <a:r>
                        <a:rPr lang="en-US" sz="1100" dirty="0">
                          <a:effectLst/>
                        </a:rPr>
                        <a:t>15 P </a:t>
                      </a:r>
                    </a:p>
                    <a:p>
                      <a:pPr marL="1270" marR="0" indent="0" algn="ctr">
                        <a:lnSpc>
                          <a:spcPct val="107000"/>
                        </a:lnSpc>
                        <a:spcBef>
                          <a:spcPts val="0"/>
                        </a:spcBef>
                        <a:spcAft>
                          <a:spcPts val="0"/>
                        </a:spcAft>
                      </a:pPr>
                      <a:r>
                        <a:rPr lang="en-US" sz="1100" dirty="0">
                          <a:effectLst/>
                        </a:rPr>
                        <a:t>31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90805" marR="60960" indent="0" algn="ctr">
                        <a:lnSpc>
                          <a:spcPct val="102000"/>
                        </a:lnSpc>
                        <a:spcBef>
                          <a:spcPts val="0"/>
                        </a:spcBef>
                        <a:spcAft>
                          <a:spcPts val="0"/>
                        </a:spcAft>
                      </a:pPr>
                      <a:r>
                        <a:rPr lang="en-US" sz="1100">
                          <a:effectLst/>
                        </a:rPr>
                        <a:t>16 S </a:t>
                      </a:r>
                    </a:p>
                    <a:p>
                      <a:pPr marL="1270" marR="0" indent="0" algn="ctr">
                        <a:lnSpc>
                          <a:spcPct val="107000"/>
                        </a:lnSpc>
                        <a:spcBef>
                          <a:spcPts val="0"/>
                        </a:spcBef>
                        <a:spcAft>
                          <a:spcPts val="0"/>
                        </a:spcAft>
                      </a:pPr>
                      <a:r>
                        <a:rPr lang="en-US" sz="1100">
                          <a:effectLst/>
                        </a:rPr>
                        <a:t>32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17 </a:t>
                      </a:r>
                    </a:p>
                    <a:p>
                      <a:pPr marL="0" marR="0" indent="0" algn="ctr">
                        <a:lnSpc>
                          <a:spcPct val="107000"/>
                        </a:lnSpc>
                        <a:spcBef>
                          <a:spcPts val="0"/>
                        </a:spcBef>
                        <a:spcAft>
                          <a:spcPts val="0"/>
                        </a:spcAft>
                      </a:pPr>
                      <a:r>
                        <a:rPr lang="en-US" sz="1100">
                          <a:effectLst/>
                        </a:rPr>
                        <a:t>Cl </a:t>
                      </a:r>
                    </a:p>
                    <a:p>
                      <a:pPr marL="81915" marR="0" indent="0">
                        <a:lnSpc>
                          <a:spcPct val="107000"/>
                        </a:lnSpc>
                        <a:spcBef>
                          <a:spcPts val="0"/>
                        </a:spcBef>
                        <a:spcAft>
                          <a:spcPts val="0"/>
                        </a:spcAft>
                      </a:pPr>
                      <a:r>
                        <a:rPr lang="en-US" sz="1100">
                          <a:effectLst/>
                        </a:rPr>
                        <a:t>35.5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18 </a:t>
                      </a:r>
                    </a:p>
                    <a:p>
                      <a:pPr marL="0" marR="0" indent="0" algn="ctr">
                        <a:lnSpc>
                          <a:spcPct val="107000"/>
                        </a:lnSpc>
                        <a:spcBef>
                          <a:spcPts val="0"/>
                        </a:spcBef>
                        <a:spcAft>
                          <a:spcPts val="0"/>
                        </a:spcAft>
                      </a:pPr>
                      <a:r>
                        <a:rPr lang="en-US" sz="1100">
                          <a:effectLst/>
                        </a:rPr>
                        <a:t>Ar </a:t>
                      </a:r>
                    </a:p>
                    <a:p>
                      <a:pPr marL="0" marR="0" indent="0" algn="ctr">
                        <a:lnSpc>
                          <a:spcPct val="107000"/>
                        </a:lnSpc>
                        <a:spcBef>
                          <a:spcPts val="0"/>
                        </a:spcBef>
                        <a:spcAft>
                          <a:spcPts val="0"/>
                        </a:spcAft>
                      </a:pPr>
                      <a:r>
                        <a:rPr lang="en-US" sz="1100">
                          <a:effectLst/>
                        </a:rPr>
                        <a:t>40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r>
              <a:tr h="534587">
                <a:tc>
                  <a:txBody>
                    <a:bodyPr/>
                    <a:lstStyle/>
                    <a:p>
                      <a:pPr marL="0" marR="0" indent="0" algn="ctr">
                        <a:lnSpc>
                          <a:spcPct val="107000"/>
                        </a:lnSpc>
                        <a:spcBef>
                          <a:spcPts val="0"/>
                        </a:spcBef>
                        <a:spcAft>
                          <a:spcPts val="0"/>
                        </a:spcAft>
                      </a:pPr>
                      <a:r>
                        <a:rPr lang="en-US" sz="1100" dirty="0">
                          <a:effectLst/>
                        </a:rPr>
                        <a:t>4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ctr"/>
                </a:tc>
                <a:tc>
                  <a:txBody>
                    <a:bodyPr/>
                    <a:lstStyle/>
                    <a:p>
                      <a:pPr marL="89535" marR="62230" indent="0" algn="ctr">
                        <a:lnSpc>
                          <a:spcPct val="102000"/>
                        </a:lnSpc>
                        <a:spcBef>
                          <a:spcPts val="0"/>
                        </a:spcBef>
                        <a:spcAft>
                          <a:spcPts val="0"/>
                        </a:spcAft>
                      </a:pPr>
                      <a:r>
                        <a:rPr lang="en-US" sz="1100">
                          <a:effectLst/>
                        </a:rPr>
                        <a:t>19 K </a:t>
                      </a:r>
                    </a:p>
                    <a:p>
                      <a:pPr marL="0" marR="1270" indent="0" algn="ctr">
                        <a:lnSpc>
                          <a:spcPct val="107000"/>
                        </a:lnSpc>
                        <a:spcBef>
                          <a:spcPts val="0"/>
                        </a:spcBef>
                        <a:spcAft>
                          <a:spcPts val="0"/>
                        </a:spcAft>
                      </a:pPr>
                      <a:r>
                        <a:rPr lang="en-US" sz="1100">
                          <a:effectLst/>
                        </a:rPr>
                        <a:t>39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dirty="0">
                          <a:effectLst/>
                        </a:rPr>
                        <a:t>20 </a:t>
                      </a:r>
                    </a:p>
                    <a:p>
                      <a:pPr marL="0" marR="2540" indent="0" algn="ctr">
                        <a:lnSpc>
                          <a:spcPct val="107000"/>
                        </a:lnSpc>
                        <a:spcBef>
                          <a:spcPts val="0"/>
                        </a:spcBef>
                        <a:spcAft>
                          <a:spcPts val="0"/>
                        </a:spcAft>
                      </a:pPr>
                      <a:r>
                        <a:rPr lang="en-US" sz="1100" dirty="0">
                          <a:effectLst/>
                        </a:rPr>
                        <a:t>Ca </a:t>
                      </a:r>
                    </a:p>
                    <a:p>
                      <a:pPr marL="0" marR="2540" indent="0" algn="ctr">
                        <a:lnSpc>
                          <a:spcPct val="107000"/>
                        </a:lnSpc>
                        <a:spcBef>
                          <a:spcPts val="0"/>
                        </a:spcBef>
                        <a:spcAft>
                          <a:spcPts val="0"/>
                        </a:spcAft>
                      </a:pPr>
                      <a:r>
                        <a:rPr lang="en-US" sz="1100" dirty="0">
                          <a:effectLst/>
                        </a:rPr>
                        <a:t>40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4445" indent="0" algn="ctr">
                        <a:lnSpc>
                          <a:spcPct val="107000"/>
                        </a:lnSpc>
                        <a:spcBef>
                          <a:spcPts val="0"/>
                        </a:spcBef>
                        <a:spcAft>
                          <a:spcPts val="0"/>
                        </a:spcAft>
                      </a:pPr>
                      <a:r>
                        <a:rPr lang="en-US" sz="1100">
                          <a:effectLst/>
                        </a:rPr>
                        <a:t>21 </a:t>
                      </a:r>
                    </a:p>
                    <a:p>
                      <a:pPr marL="0" marR="4445" indent="0" algn="ctr">
                        <a:lnSpc>
                          <a:spcPct val="107000"/>
                        </a:lnSpc>
                        <a:spcBef>
                          <a:spcPts val="0"/>
                        </a:spcBef>
                        <a:spcAft>
                          <a:spcPts val="0"/>
                        </a:spcAft>
                      </a:pPr>
                      <a:r>
                        <a:rPr lang="en-US" sz="1100">
                          <a:effectLst/>
                        </a:rPr>
                        <a:t>Sc </a:t>
                      </a:r>
                    </a:p>
                    <a:p>
                      <a:pPr marL="0" marR="4445" indent="0" algn="ctr">
                        <a:lnSpc>
                          <a:spcPct val="107000"/>
                        </a:lnSpc>
                        <a:spcBef>
                          <a:spcPts val="0"/>
                        </a:spcBef>
                        <a:spcAft>
                          <a:spcPts val="0"/>
                        </a:spcAft>
                      </a:pPr>
                      <a:r>
                        <a:rPr lang="en-US" sz="1100">
                          <a:effectLst/>
                        </a:rPr>
                        <a:t>45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4925" marR="0" indent="0" algn="ctr">
                        <a:lnSpc>
                          <a:spcPct val="107000"/>
                        </a:lnSpc>
                        <a:spcBef>
                          <a:spcPts val="0"/>
                        </a:spcBef>
                        <a:spcAft>
                          <a:spcPts val="0"/>
                        </a:spcAft>
                      </a:pPr>
                      <a:r>
                        <a:rPr lang="en-US" sz="1100">
                          <a:effectLst/>
                        </a:rPr>
                        <a:t>22 </a:t>
                      </a:r>
                    </a:p>
                    <a:p>
                      <a:pPr marL="34925" marR="0" indent="0" algn="ctr">
                        <a:lnSpc>
                          <a:spcPct val="107000"/>
                        </a:lnSpc>
                        <a:spcBef>
                          <a:spcPts val="0"/>
                        </a:spcBef>
                        <a:spcAft>
                          <a:spcPts val="0"/>
                        </a:spcAft>
                      </a:pPr>
                      <a:r>
                        <a:rPr lang="en-US" sz="1100">
                          <a:effectLst/>
                        </a:rPr>
                        <a:t>Ti </a:t>
                      </a:r>
                    </a:p>
                    <a:p>
                      <a:pPr marL="34925" marR="0" indent="0" algn="ctr">
                        <a:lnSpc>
                          <a:spcPct val="107000"/>
                        </a:lnSpc>
                        <a:spcBef>
                          <a:spcPts val="0"/>
                        </a:spcBef>
                        <a:spcAft>
                          <a:spcPts val="0"/>
                        </a:spcAft>
                      </a:pPr>
                      <a:r>
                        <a:rPr lang="en-US" sz="1100">
                          <a:effectLst/>
                        </a:rPr>
                        <a:t>48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90805" marR="30480" indent="0" algn="ctr">
                        <a:lnSpc>
                          <a:spcPct val="102000"/>
                        </a:lnSpc>
                        <a:spcBef>
                          <a:spcPts val="0"/>
                        </a:spcBef>
                        <a:spcAft>
                          <a:spcPts val="0"/>
                        </a:spcAft>
                      </a:pPr>
                      <a:r>
                        <a:rPr lang="en-US" sz="1100">
                          <a:effectLst/>
                        </a:rPr>
                        <a:t>23 V </a:t>
                      </a:r>
                    </a:p>
                    <a:p>
                      <a:pPr marL="31750" marR="0" indent="0" algn="ctr">
                        <a:lnSpc>
                          <a:spcPct val="107000"/>
                        </a:lnSpc>
                        <a:spcBef>
                          <a:spcPts val="0"/>
                        </a:spcBef>
                        <a:spcAft>
                          <a:spcPts val="0"/>
                        </a:spcAft>
                      </a:pPr>
                      <a:r>
                        <a:rPr lang="en-US" sz="1100">
                          <a:effectLst/>
                        </a:rPr>
                        <a:t>51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24 </a:t>
                      </a:r>
                    </a:p>
                    <a:p>
                      <a:pPr marL="1905" marR="0" indent="0" algn="ctr">
                        <a:lnSpc>
                          <a:spcPct val="107000"/>
                        </a:lnSpc>
                        <a:spcBef>
                          <a:spcPts val="0"/>
                        </a:spcBef>
                        <a:spcAft>
                          <a:spcPts val="0"/>
                        </a:spcAft>
                      </a:pPr>
                      <a:r>
                        <a:rPr lang="en-US" sz="1100">
                          <a:effectLst/>
                        </a:rPr>
                        <a:t>Cr </a:t>
                      </a:r>
                    </a:p>
                    <a:p>
                      <a:pPr marL="1270" marR="0" indent="0" algn="ctr">
                        <a:lnSpc>
                          <a:spcPct val="107000"/>
                        </a:lnSpc>
                        <a:spcBef>
                          <a:spcPts val="0"/>
                        </a:spcBef>
                        <a:spcAft>
                          <a:spcPts val="0"/>
                        </a:spcAft>
                      </a:pPr>
                      <a:r>
                        <a:rPr lang="en-US" sz="1100">
                          <a:effectLst/>
                        </a:rPr>
                        <a:t>52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25 </a:t>
                      </a:r>
                    </a:p>
                    <a:p>
                      <a:pPr marL="109855" marR="0" indent="0">
                        <a:lnSpc>
                          <a:spcPct val="107000"/>
                        </a:lnSpc>
                        <a:spcBef>
                          <a:spcPts val="0"/>
                        </a:spcBef>
                        <a:spcAft>
                          <a:spcPts val="0"/>
                        </a:spcAft>
                      </a:pPr>
                      <a:r>
                        <a:rPr lang="en-US" sz="1100">
                          <a:effectLst/>
                        </a:rPr>
                        <a:t>Mn </a:t>
                      </a:r>
                    </a:p>
                    <a:p>
                      <a:pPr marL="1270" marR="0" indent="0" algn="ctr">
                        <a:lnSpc>
                          <a:spcPct val="107000"/>
                        </a:lnSpc>
                        <a:spcBef>
                          <a:spcPts val="0"/>
                        </a:spcBef>
                        <a:spcAft>
                          <a:spcPts val="0"/>
                        </a:spcAft>
                      </a:pPr>
                      <a:r>
                        <a:rPr lang="en-US" sz="1100">
                          <a:effectLst/>
                        </a:rPr>
                        <a:t>55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26 </a:t>
                      </a:r>
                    </a:p>
                    <a:p>
                      <a:pPr marL="1270" marR="0" indent="0" algn="ctr">
                        <a:lnSpc>
                          <a:spcPct val="107000"/>
                        </a:lnSpc>
                        <a:spcBef>
                          <a:spcPts val="0"/>
                        </a:spcBef>
                        <a:spcAft>
                          <a:spcPts val="0"/>
                        </a:spcAft>
                      </a:pPr>
                      <a:r>
                        <a:rPr lang="en-US" sz="1100">
                          <a:effectLst/>
                        </a:rPr>
                        <a:t>Fe </a:t>
                      </a:r>
                    </a:p>
                    <a:p>
                      <a:pPr marL="1270" marR="0" indent="0" algn="ctr">
                        <a:lnSpc>
                          <a:spcPct val="107000"/>
                        </a:lnSpc>
                        <a:spcBef>
                          <a:spcPts val="0"/>
                        </a:spcBef>
                        <a:spcAft>
                          <a:spcPts val="0"/>
                        </a:spcAft>
                      </a:pPr>
                      <a:r>
                        <a:rPr lang="en-US" sz="1100">
                          <a:effectLst/>
                        </a:rPr>
                        <a:t>56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27 </a:t>
                      </a:r>
                    </a:p>
                    <a:p>
                      <a:pPr marL="0" marR="0" indent="0" algn="ctr">
                        <a:lnSpc>
                          <a:spcPct val="107000"/>
                        </a:lnSpc>
                        <a:spcBef>
                          <a:spcPts val="0"/>
                        </a:spcBef>
                        <a:spcAft>
                          <a:spcPts val="0"/>
                        </a:spcAft>
                      </a:pPr>
                      <a:r>
                        <a:rPr lang="en-US" sz="1100">
                          <a:effectLst/>
                        </a:rPr>
                        <a:t>Co </a:t>
                      </a:r>
                    </a:p>
                    <a:p>
                      <a:pPr marL="0" marR="0" indent="0" algn="ctr">
                        <a:lnSpc>
                          <a:spcPct val="107000"/>
                        </a:lnSpc>
                        <a:spcBef>
                          <a:spcPts val="0"/>
                        </a:spcBef>
                        <a:spcAft>
                          <a:spcPts val="0"/>
                        </a:spcAft>
                      </a:pPr>
                      <a:r>
                        <a:rPr lang="en-US" sz="1100">
                          <a:effectLst/>
                        </a:rPr>
                        <a:t>59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a:effectLst/>
                        </a:rPr>
                        <a:t>28 </a:t>
                      </a:r>
                    </a:p>
                    <a:p>
                      <a:pPr marL="0" marR="2540" indent="0" algn="ctr">
                        <a:lnSpc>
                          <a:spcPct val="107000"/>
                        </a:lnSpc>
                        <a:spcBef>
                          <a:spcPts val="0"/>
                        </a:spcBef>
                        <a:spcAft>
                          <a:spcPts val="0"/>
                        </a:spcAft>
                      </a:pPr>
                      <a:r>
                        <a:rPr lang="en-US" sz="1100">
                          <a:effectLst/>
                        </a:rPr>
                        <a:t>Ni </a:t>
                      </a:r>
                    </a:p>
                    <a:p>
                      <a:pPr marL="0" marR="2540" indent="0" algn="ctr">
                        <a:lnSpc>
                          <a:spcPct val="107000"/>
                        </a:lnSpc>
                        <a:spcBef>
                          <a:spcPts val="0"/>
                        </a:spcBef>
                        <a:spcAft>
                          <a:spcPts val="0"/>
                        </a:spcAft>
                      </a:pPr>
                      <a:r>
                        <a:rPr lang="en-US" sz="1100">
                          <a:effectLst/>
                        </a:rPr>
                        <a:t>59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4445" indent="0" algn="ctr">
                        <a:lnSpc>
                          <a:spcPct val="107000"/>
                        </a:lnSpc>
                        <a:spcBef>
                          <a:spcPts val="0"/>
                        </a:spcBef>
                        <a:spcAft>
                          <a:spcPts val="0"/>
                        </a:spcAft>
                      </a:pPr>
                      <a:r>
                        <a:rPr lang="en-US" sz="1100">
                          <a:effectLst/>
                        </a:rPr>
                        <a:t>29 </a:t>
                      </a:r>
                    </a:p>
                    <a:p>
                      <a:pPr marL="0" marR="4445" indent="0" algn="ctr">
                        <a:lnSpc>
                          <a:spcPct val="107000"/>
                        </a:lnSpc>
                        <a:spcBef>
                          <a:spcPts val="0"/>
                        </a:spcBef>
                        <a:spcAft>
                          <a:spcPts val="0"/>
                        </a:spcAft>
                      </a:pPr>
                      <a:r>
                        <a:rPr lang="en-US" sz="1100">
                          <a:effectLst/>
                        </a:rPr>
                        <a:t>Cu </a:t>
                      </a:r>
                    </a:p>
                    <a:p>
                      <a:pPr marL="0" marR="4445" indent="0" algn="ctr">
                        <a:lnSpc>
                          <a:spcPct val="107000"/>
                        </a:lnSpc>
                        <a:spcBef>
                          <a:spcPts val="0"/>
                        </a:spcBef>
                        <a:spcAft>
                          <a:spcPts val="0"/>
                        </a:spcAft>
                      </a:pPr>
                      <a:r>
                        <a:rPr lang="en-US" sz="1100">
                          <a:effectLst/>
                        </a:rPr>
                        <a:t>64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905" marR="0" indent="0" algn="ctr">
                        <a:lnSpc>
                          <a:spcPct val="107000"/>
                        </a:lnSpc>
                        <a:spcBef>
                          <a:spcPts val="0"/>
                        </a:spcBef>
                        <a:spcAft>
                          <a:spcPts val="0"/>
                        </a:spcAft>
                      </a:pPr>
                      <a:r>
                        <a:rPr lang="en-US" sz="1100" dirty="0">
                          <a:effectLst/>
                        </a:rPr>
                        <a:t>30 </a:t>
                      </a:r>
                    </a:p>
                    <a:p>
                      <a:pPr marL="1905" marR="0" indent="0" algn="ctr">
                        <a:lnSpc>
                          <a:spcPct val="107000"/>
                        </a:lnSpc>
                        <a:spcBef>
                          <a:spcPts val="0"/>
                        </a:spcBef>
                        <a:spcAft>
                          <a:spcPts val="0"/>
                        </a:spcAft>
                      </a:pPr>
                      <a:r>
                        <a:rPr lang="en-US" sz="1100" dirty="0">
                          <a:effectLst/>
                        </a:rPr>
                        <a:t>Zn </a:t>
                      </a:r>
                    </a:p>
                    <a:p>
                      <a:pPr marL="1905" marR="0" indent="0" algn="ctr">
                        <a:lnSpc>
                          <a:spcPct val="107000"/>
                        </a:lnSpc>
                        <a:spcBef>
                          <a:spcPts val="0"/>
                        </a:spcBef>
                        <a:spcAft>
                          <a:spcPts val="0"/>
                        </a:spcAft>
                      </a:pPr>
                      <a:r>
                        <a:rPr lang="en-US" sz="1100" dirty="0">
                          <a:effectLst/>
                        </a:rPr>
                        <a:t>65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905" marR="0" indent="0" algn="ctr">
                        <a:lnSpc>
                          <a:spcPct val="107000"/>
                        </a:lnSpc>
                        <a:spcBef>
                          <a:spcPts val="0"/>
                        </a:spcBef>
                        <a:spcAft>
                          <a:spcPts val="0"/>
                        </a:spcAft>
                      </a:pPr>
                      <a:r>
                        <a:rPr lang="en-US" sz="1100">
                          <a:effectLst/>
                        </a:rPr>
                        <a:t>31 </a:t>
                      </a:r>
                    </a:p>
                    <a:p>
                      <a:pPr marL="1905" marR="0" indent="0" algn="ctr">
                        <a:lnSpc>
                          <a:spcPct val="107000"/>
                        </a:lnSpc>
                        <a:spcBef>
                          <a:spcPts val="0"/>
                        </a:spcBef>
                        <a:spcAft>
                          <a:spcPts val="0"/>
                        </a:spcAft>
                      </a:pPr>
                      <a:r>
                        <a:rPr lang="en-US" sz="1100">
                          <a:effectLst/>
                        </a:rPr>
                        <a:t>Ga </a:t>
                      </a:r>
                    </a:p>
                    <a:p>
                      <a:pPr marL="1905" marR="0" indent="0" algn="ctr">
                        <a:lnSpc>
                          <a:spcPct val="107000"/>
                        </a:lnSpc>
                        <a:spcBef>
                          <a:spcPts val="0"/>
                        </a:spcBef>
                        <a:spcAft>
                          <a:spcPts val="0"/>
                        </a:spcAft>
                      </a:pPr>
                      <a:r>
                        <a:rPr lang="en-US" sz="1100">
                          <a:effectLst/>
                        </a:rPr>
                        <a:t>70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32 </a:t>
                      </a:r>
                    </a:p>
                    <a:p>
                      <a:pPr marL="1270" marR="0" indent="0" algn="ctr">
                        <a:lnSpc>
                          <a:spcPct val="107000"/>
                        </a:lnSpc>
                        <a:spcBef>
                          <a:spcPts val="0"/>
                        </a:spcBef>
                        <a:spcAft>
                          <a:spcPts val="0"/>
                        </a:spcAft>
                      </a:pPr>
                      <a:r>
                        <a:rPr lang="en-US" sz="1100">
                          <a:effectLst/>
                        </a:rPr>
                        <a:t>Ge </a:t>
                      </a:r>
                    </a:p>
                    <a:p>
                      <a:pPr marL="1270" marR="0" indent="0" algn="ctr">
                        <a:lnSpc>
                          <a:spcPct val="107000"/>
                        </a:lnSpc>
                        <a:spcBef>
                          <a:spcPts val="0"/>
                        </a:spcBef>
                        <a:spcAft>
                          <a:spcPts val="0"/>
                        </a:spcAft>
                      </a:pPr>
                      <a:r>
                        <a:rPr lang="en-US" sz="1100">
                          <a:effectLst/>
                        </a:rPr>
                        <a:t>73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dirty="0">
                          <a:effectLst/>
                        </a:rPr>
                        <a:t>33 </a:t>
                      </a:r>
                    </a:p>
                    <a:p>
                      <a:pPr marL="1270" marR="0" indent="0" algn="ctr">
                        <a:lnSpc>
                          <a:spcPct val="107000"/>
                        </a:lnSpc>
                        <a:spcBef>
                          <a:spcPts val="0"/>
                        </a:spcBef>
                        <a:spcAft>
                          <a:spcPts val="0"/>
                        </a:spcAft>
                      </a:pPr>
                      <a:r>
                        <a:rPr lang="en-US" sz="1100" dirty="0">
                          <a:effectLst/>
                        </a:rPr>
                        <a:t>As </a:t>
                      </a:r>
                    </a:p>
                    <a:p>
                      <a:pPr marL="1270" marR="0" indent="0" algn="ctr">
                        <a:lnSpc>
                          <a:spcPct val="107000"/>
                        </a:lnSpc>
                        <a:spcBef>
                          <a:spcPts val="0"/>
                        </a:spcBef>
                        <a:spcAft>
                          <a:spcPts val="0"/>
                        </a:spcAft>
                      </a:pPr>
                      <a:r>
                        <a:rPr lang="en-US" sz="1100" dirty="0">
                          <a:effectLst/>
                        </a:rPr>
                        <a:t>75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dirty="0">
                          <a:effectLst/>
                        </a:rPr>
                        <a:t>34 </a:t>
                      </a:r>
                    </a:p>
                    <a:p>
                      <a:pPr marL="1270" marR="0" indent="0" algn="ctr">
                        <a:lnSpc>
                          <a:spcPct val="107000"/>
                        </a:lnSpc>
                        <a:spcBef>
                          <a:spcPts val="0"/>
                        </a:spcBef>
                        <a:spcAft>
                          <a:spcPts val="0"/>
                        </a:spcAft>
                      </a:pPr>
                      <a:r>
                        <a:rPr lang="en-US" sz="1100" dirty="0">
                          <a:effectLst/>
                        </a:rPr>
                        <a:t>Se </a:t>
                      </a:r>
                    </a:p>
                    <a:p>
                      <a:pPr marL="1270" marR="0" indent="0" algn="ctr">
                        <a:lnSpc>
                          <a:spcPct val="107000"/>
                        </a:lnSpc>
                        <a:spcBef>
                          <a:spcPts val="0"/>
                        </a:spcBef>
                        <a:spcAft>
                          <a:spcPts val="0"/>
                        </a:spcAft>
                      </a:pPr>
                      <a:r>
                        <a:rPr lang="en-US" sz="1100" dirty="0">
                          <a:effectLst/>
                        </a:rPr>
                        <a:t>79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35 </a:t>
                      </a:r>
                    </a:p>
                    <a:p>
                      <a:pPr marL="0" marR="0" indent="0" algn="ctr">
                        <a:lnSpc>
                          <a:spcPct val="107000"/>
                        </a:lnSpc>
                        <a:spcBef>
                          <a:spcPts val="0"/>
                        </a:spcBef>
                        <a:spcAft>
                          <a:spcPts val="0"/>
                        </a:spcAft>
                      </a:pPr>
                      <a:r>
                        <a:rPr lang="en-US" sz="1100">
                          <a:effectLst/>
                        </a:rPr>
                        <a:t>Br </a:t>
                      </a:r>
                    </a:p>
                    <a:p>
                      <a:pPr marL="0" marR="0" indent="0" algn="ctr">
                        <a:lnSpc>
                          <a:spcPct val="107000"/>
                        </a:lnSpc>
                        <a:spcBef>
                          <a:spcPts val="0"/>
                        </a:spcBef>
                        <a:spcAft>
                          <a:spcPts val="0"/>
                        </a:spcAft>
                      </a:pPr>
                      <a:r>
                        <a:rPr lang="en-US" sz="1100">
                          <a:effectLst/>
                        </a:rPr>
                        <a:t>80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36 </a:t>
                      </a:r>
                    </a:p>
                    <a:p>
                      <a:pPr marL="0" marR="0" indent="0" algn="ctr">
                        <a:lnSpc>
                          <a:spcPct val="107000"/>
                        </a:lnSpc>
                        <a:spcBef>
                          <a:spcPts val="0"/>
                        </a:spcBef>
                        <a:spcAft>
                          <a:spcPts val="0"/>
                        </a:spcAft>
                      </a:pPr>
                      <a:r>
                        <a:rPr lang="en-US" sz="1100">
                          <a:effectLst/>
                        </a:rPr>
                        <a:t>Kr </a:t>
                      </a:r>
                    </a:p>
                    <a:p>
                      <a:pPr marL="0" marR="0" indent="0" algn="ctr">
                        <a:lnSpc>
                          <a:spcPct val="107000"/>
                        </a:lnSpc>
                        <a:spcBef>
                          <a:spcPts val="0"/>
                        </a:spcBef>
                        <a:spcAft>
                          <a:spcPts val="0"/>
                        </a:spcAft>
                      </a:pPr>
                      <a:r>
                        <a:rPr lang="en-US" sz="1100">
                          <a:effectLst/>
                        </a:rPr>
                        <a:t>84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r>
              <a:tr h="534587">
                <a:tc>
                  <a:txBody>
                    <a:bodyPr/>
                    <a:lstStyle/>
                    <a:p>
                      <a:pPr marL="0" marR="0" indent="0" algn="ctr">
                        <a:lnSpc>
                          <a:spcPct val="107000"/>
                        </a:lnSpc>
                        <a:spcBef>
                          <a:spcPts val="0"/>
                        </a:spcBef>
                        <a:spcAft>
                          <a:spcPts val="0"/>
                        </a:spcAft>
                      </a:pPr>
                      <a:r>
                        <a:rPr lang="en-US" sz="1100" dirty="0">
                          <a:effectLst/>
                        </a:rPr>
                        <a:t>5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ctr"/>
                </a:tc>
                <a:tc>
                  <a:txBody>
                    <a:bodyPr/>
                    <a:lstStyle/>
                    <a:p>
                      <a:pPr marL="0" marR="1270" indent="0" algn="ctr">
                        <a:lnSpc>
                          <a:spcPct val="107000"/>
                        </a:lnSpc>
                        <a:spcBef>
                          <a:spcPts val="0"/>
                        </a:spcBef>
                        <a:spcAft>
                          <a:spcPts val="0"/>
                        </a:spcAft>
                      </a:pPr>
                      <a:r>
                        <a:rPr lang="en-US" sz="1100">
                          <a:effectLst/>
                        </a:rPr>
                        <a:t>37 </a:t>
                      </a:r>
                    </a:p>
                    <a:p>
                      <a:pPr marL="0" marR="1270" indent="0" algn="ctr">
                        <a:lnSpc>
                          <a:spcPct val="107000"/>
                        </a:lnSpc>
                        <a:spcBef>
                          <a:spcPts val="0"/>
                        </a:spcBef>
                        <a:spcAft>
                          <a:spcPts val="0"/>
                        </a:spcAft>
                      </a:pPr>
                      <a:r>
                        <a:rPr lang="en-US" sz="1100">
                          <a:effectLst/>
                        </a:rPr>
                        <a:t>Rb </a:t>
                      </a:r>
                    </a:p>
                    <a:p>
                      <a:pPr marL="0" marR="1270" indent="0" algn="ctr">
                        <a:lnSpc>
                          <a:spcPct val="107000"/>
                        </a:lnSpc>
                        <a:spcBef>
                          <a:spcPts val="0"/>
                        </a:spcBef>
                        <a:spcAft>
                          <a:spcPts val="0"/>
                        </a:spcAft>
                      </a:pPr>
                      <a:r>
                        <a:rPr lang="en-US" sz="1100">
                          <a:effectLst/>
                        </a:rPr>
                        <a:t>86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dirty="0">
                          <a:effectLst/>
                        </a:rPr>
                        <a:t>38 </a:t>
                      </a:r>
                    </a:p>
                    <a:p>
                      <a:pPr marL="0" marR="2540" indent="0" algn="ctr">
                        <a:lnSpc>
                          <a:spcPct val="107000"/>
                        </a:lnSpc>
                        <a:spcBef>
                          <a:spcPts val="0"/>
                        </a:spcBef>
                        <a:spcAft>
                          <a:spcPts val="0"/>
                        </a:spcAft>
                      </a:pPr>
                      <a:r>
                        <a:rPr lang="en-US" sz="1100" dirty="0" err="1">
                          <a:effectLst/>
                        </a:rPr>
                        <a:t>Sr</a:t>
                      </a:r>
                      <a:r>
                        <a:rPr lang="en-US" sz="1100" dirty="0">
                          <a:effectLst/>
                        </a:rPr>
                        <a:t> </a:t>
                      </a:r>
                    </a:p>
                    <a:p>
                      <a:pPr marL="0" marR="2540" indent="0" algn="ctr">
                        <a:lnSpc>
                          <a:spcPct val="107000"/>
                        </a:lnSpc>
                        <a:spcBef>
                          <a:spcPts val="0"/>
                        </a:spcBef>
                        <a:spcAft>
                          <a:spcPts val="0"/>
                        </a:spcAft>
                      </a:pPr>
                      <a:r>
                        <a:rPr lang="en-US" sz="1100" dirty="0">
                          <a:effectLst/>
                        </a:rPr>
                        <a:t>88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44145" marR="29845" indent="-22860">
                        <a:lnSpc>
                          <a:spcPct val="102000"/>
                        </a:lnSpc>
                        <a:spcBef>
                          <a:spcPts val="0"/>
                        </a:spcBef>
                        <a:spcAft>
                          <a:spcPts val="0"/>
                        </a:spcAft>
                      </a:pPr>
                      <a:r>
                        <a:rPr lang="en-US" sz="1100">
                          <a:effectLst/>
                        </a:rPr>
                        <a:t>39 Y </a:t>
                      </a:r>
                    </a:p>
                    <a:p>
                      <a:pPr marL="0" marR="4445" indent="0" algn="ctr">
                        <a:lnSpc>
                          <a:spcPct val="107000"/>
                        </a:lnSpc>
                        <a:spcBef>
                          <a:spcPts val="0"/>
                        </a:spcBef>
                        <a:spcAft>
                          <a:spcPts val="0"/>
                        </a:spcAft>
                      </a:pPr>
                      <a:r>
                        <a:rPr lang="en-US" sz="1100">
                          <a:effectLst/>
                        </a:rPr>
                        <a:t>89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4925" marR="0" indent="0" algn="ctr">
                        <a:lnSpc>
                          <a:spcPct val="107000"/>
                        </a:lnSpc>
                        <a:spcBef>
                          <a:spcPts val="0"/>
                        </a:spcBef>
                        <a:spcAft>
                          <a:spcPts val="0"/>
                        </a:spcAft>
                      </a:pPr>
                      <a:r>
                        <a:rPr lang="en-US" sz="1100">
                          <a:effectLst/>
                        </a:rPr>
                        <a:t>40 </a:t>
                      </a:r>
                    </a:p>
                    <a:p>
                      <a:pPr marL="34925" marR="0" indent="0" algn="ctr">
                        <a:lnSpc>
                          <a:spcPct val="107000"/>
                        </a:lnSpc>
                        <a:spcBef>
                          <a:spcPts val="0"/>
                        </a:spcBef>
                        <a:spcAft>
                          <a:spcPts val="0"/>
                        </a:spcAft>
                      </a:pPr>
                      <a:r>
                        <a:rPr lang="en-US" sz="1100">
                          <a:effectLst/>
                        </a:rPr>
                        <a:t>Zr </a:t>
                      </a:r>
                    </a:p>
                    <a:p>
                      <a:pPr marL="34925" marR="0" indent="0" algn="ctr">
                        <a:lnSpc>
                          <a:spcPct val="107000"/>
                        </a:lnSpc>
                        <a:spcBef>
                          <a:spcPts val="0"/>
                        </a:spcBef>
                        <a:spcAft>
                          <a:spcPts val="0"/>
                        </a:spcAft>
                      </a:pPr>
                      <a:r>
                        <a:rPr lang="en-US" sz="1100">
                          <a:effectLst/>
                        </a:rPr>
                        <a:t>91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1750" marR="0" indent="0" algn="ctr">
                        <a:lnSpc>
                          <a:spcPct val="107000"/>
                        </a:lnSpc>
                        <a:spcBef>
                          <a:spcPts val="0"/>
                        </a:spcBef>
                        <a:spcAft>
                          <a:spcPts val="0"/>
                        </a:spcAft>
                      </a:pPr>
                      <a:r>
                        <a:rPr lang="en-US" sz="1100">
                          <a:effectLst/>
                        </a:rPr>
                        <a:t>41 </a:t>
                      </a:r>
                    </a:p>
                    <a:p>
                      <a:pPr marL="31750" marR="0" indent="0" algn="ctr">
                        <a:lnSpc>
                          <a:spcPct val="107000"/>
                        </a:lnSpc>
                        <a:spcBef>
                          <a:spcPts val="0"/>
                        </a:spcBef>
                        <a:spcAft>
                          <a:spcPts val="0"/>
                        </a:spcAft>
                      </a:pPr>
                      <a:r>
                        <a:rPr lang="en-US" sz="1100">
                          <a:effectLst/>
                        </a:rPr>
                        <a:t>Nb </a:t>
                      </a:r>
                    </a:p>
                    <a:p>
                      <a:pPr marL="31750" marR="0" indent="0" algn="ctr">
                        <a:lnSpc>
                          <a:spcPct val="107000"/>
                        </a:lnSpc>
                        <a:spcBef>
                          <a:spcPts val="0"/>
                        </a:spcBef>
                        <a:spcAft>
                          <a:spcPts val="0"/>
                        </a:spcAft>
                      </a:pPr>
                      <a:r>
                        <a:rPr lang="en-US" sz="1100">
                          <a:effectLst/>
                        </a:rPr>
                        <a:t>93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42 </a:t>
                      </a:r>
                    </a:p>
                    <a:p>
                      <a:pPr marL="110490" marR="0" indent="0">
                        <a:lnSpc>
                          <a:spcPct val="107000"/>
                        </a:lnSpc>
                        <a:spcBef>
                          <a:spcPts val="0"/>
                        </a:spcBef>
                        <a:spcAft>
                          <a:spcPts val="0"/>
                        </a:spcAft>
                      </a:pPr>
                      <a:r>
                        <a:rPr lang="en-US" sz="1100">
                          <a:effectLst/>
                        </a:rPr>
                        <a:t>Mo </a:t>
                      </a:r>
                    </a:p>
                    <a:p>
                      <a:pPr marL="1270" marR="0" indent="0" algn="ctr">
                        <a:lnSpc>
                          <a:spcPct val="107000"/>
                        </a:lnSpc>
                        <a:spcBef>
                          <a:spcPts val="0"/>
                        </a:spcBef>
                        <a:spcAft>
                          <a:spcPts val="0"/>
                        </a:spcAft>
                      </a:pPr>
                      <a:r>
                        <a:rPr lang="en-US" sz="1100">
                          <a:effectLst/>
                        </a:rPr>
                        <a:t>96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67945" marR="38100" indent="0" algn="ctr">
                        <a:lnSpc>
                          <a:spcPct val="107000"/>
                        </a:lnSpc>
                        <a:spcBef>
                          <a:spcPts val="0"/>
                        </a:spcBef>
                        <a:spcAft>
                          <a:spcPts val="0"/>
                        </a:spcAft>
                      </a:pPr>
                      <a:r>
                        <a:rPr lang="en-US" sz="1100">
                          <a:effectLst/>
                        </a:rPr>
                        <a:t>43 Tc 99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44 </a:t>
                      </a:r>
                    </a:p>
                    <a:p>
                      <a:pPr marL="1270" marR="0" indent="0" algn="ctr">
                        <a:lnSpc>
                          <a:spcPct val="107000"/>
                        </a:lnSpc>
                        <a:spcBef>
                          <a:spcPts val="0"/>
                        </a:spcBef>
                        <a:spcAft>
                          <a:spcPts val="0"/>
                        </a:spcAft>
                      </a:pPr>
                      <a:r>
                        <a:rPr lang="en-US" sz="1100">
                          <a:effectLst/>
                        </a:rPr>
                        <a:t>Ru </a:t>
                      </a:r>
                    </a:p>
                    <a:p>
                      <a:pPr marL="95885" marR="0" indent="0">
                        <a:lnSpc>
                          <a:spcPct val="107000"/>
                        </a:lnSpc>
                        <a:spcBef>
                          <a:spcPts val="0"/>
                        </a:spcBef>
                        <a:spcAft>
                          <a:spcPts val="0"/>
                        </a:spcAft>
                      </a:pPr>
                      <a:r>
                        <a:rPr lang="en-US" sz="1100">
                          <a:effectLst/>
                        </a:rPr>
                        <a:t>101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45 </a:t>
                      </a:r>
                    </a:p>
                    <a:p>
                      <a:pPr marL="0" marR="0" indent="0" algn="ctr">
                        <a:lnSpc>
                          <a:spcPct val="107000"/>
                        </a:lnSpc>
                        <a:spcBef>
                          <a:spcPts val="0"/>
                        </a:spcBef>
                        <a:spcAft>
                          <a:spcPts val="0"/>
                        </a:spcAft>
                      </a:pPr>
                      <a:r>
                        <a:rPr lang="en-US" sz="1100">
                          <a:effectLst/>
                        </a:rPr>
                        <a:t>Rh </a:t>
                      </a:r>
                    </a:p>
                    <a:p>
                      <a:pPr marL="95885" marR="0" indent="0">
                        <a:lnSpc>
                          <a:spcPct val="107000"/>
                        </a:lnSpc>
                        <a:spcBef>
                          <a:spcPts val="0"/>
                        </a:spcBef>
                        <a:spcAft>
                          <a:spcPts val="0"/>
                        </a:spcAft>
                      </a:pPr>
                      <a:r>
                        <a:rPr lang="en-US" sz="1100">
                          <a:effectLst/>
                        </a:rPr>
                        <a:t>103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a:effectLst/>
                        </a:rPr>
                        <a:t>46 </a:t>
                      </a:r>
                    </a:p>
                    <a:p>
                      <a:pPr marL="0" marR="2540" indent="0" algn="ctr">
                        <a:lnSpc>
                          <a:spcPct val="107000"/>
                        </a:lnSpc>
                        <a:spcBef>
                          <a:spcPts val="0"/>
                        </a:spcBef>
                        <a:spcAft>
                          <a:spcPts val="0"/>
                        </a:spcAft>
                      </a:pPr>
                      <a:r>
                        <a:rPr lang="en-US" sz="1100">
                          <a:effectLst/>
                        </a:rPr>
                        <a:t>Pd </a:t>
                      </a:r>
                    </a:p>
                    <a:p>
                      <a:pPr marL="94615" marR="0" indent="0">
                        <a:lnSpc>
                          <a:spcPct val="107000"/>
                        </a:lnSpc>
                        <a:spcBef>
                          <a:spcPts val="0"/>
                        </a:spcBef>
                        <a:spcAft>
                          <a:spcPts val="0"/>
                        </a:spcAft>
                      </a:pPr>
                      <a:r>
                        <a:rPr lang="en-US" sz="1100">
                          <a:effectLst/>
                        </a:rPr>
                        <a:t>106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4445" indent="0" algn="ctr">
                        <a:lnSpc>
                          <a:spcPct val="107000"/>
                        </a:lnSpc>
                        <a:spcBef>
                          <a:spcPts val="0"/>
                        </a:spcBef>
                        <a:spcAft>
                          <a:spcPts val="0"/>
                        </a:spcAft>
                      </a:pPr>
                      <a:r>
                        <a:rPr lang="en-US" sz="1100" dirty="0">
                          <a:effectLst/>
                        </a:rPr>
                        <a:t>47 </a:t>
                      </a:r>
                    </a:p>
                    <a:p>
                      <a:pPr marL="0" marR="4445" indent="0" algn="ctr">
                        <a:lnSpc>
                          <a:spcPct val="107000"/>
                        </a:lnSpc>
                        <a:spcBef>
                          <a:spcPts val="0"/>
                        </a:spcBef>
                        <a:spcAft>
                          <a:spcPts val="0"/>
                        </a:spcAft>
                      </a:pPr>
                      <a:r>
                        <a:rPr lang="en-US" sz="1100" dirty="0">
                          <a:effectLst/>
                        </a:rPr>
                        <a:t>Ag </a:t>
                      </a:r>
                    </a:p>
                    <a:p>
                      <a:pPr marL="93345" marR="0" indent="0">
                        <a:lnSpc>
                          <a:spcPct val="107000"/>
                        </a:lnSpc>
                        <a:spcBef>
                          <a:spcPts val="0"/>
                        </a:spcBef>
                        <a:spcAft>
                          <a:spcPts val="0"/>
                        </a:spcAft>
                      </a:pPr>
                      <a:r>
                        <a:rPr lang="en-US" sz="1100" dirty="0">
                          <a:effectLst/>
                        </a:rPr>
                        <a:t>108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905" marR="0" indent="0" algn="ctr">
                        <a:lnSpc>
                          <a:spcPct val="107000"/>
                        </a:lnSpc>
                        <a:spcBef>
                          <a:spcPts val="0"/>
                        </a:spcBef>
                        <a:spcAft>
                          <a:spcPts val="0"/>
                        </a:spcAft>
                      </a:pPr>
                      <a:r>
                        <a:rPr lang="en-US" sz="1100">
                          <a:effectLst/>
                        </a:rPr>
                        <a:t>48 </a:t>
                      </a:r>
                    </a:p>
                    <a:p>
                      <a:pPr marL="1905" marR="0" indent="0" algn="ctr">
                        <a:lnSpc>
                          <a:spcPct val="107000"/>
                        </a:lnSpc>
                        <a:spcBef>
                          <a:spcPts val="0"/>
                        </a:spcBef>
                        <a:spcAft>
                          <a:spcPts val="0"/>
                        </a:spcAft>
                      </a:pPr>
                      <a:r>
                        <a:rPr lang="en-US" sz="1100">
                          <a:effectLst/>
                        </a:rPr>
                        <a:t>Cd </a:t>
                      </a:r>
                    </a:p>
                    <a:p>
                      <a:pPr marL="96520" marR="0" indent="0">
                        <a:lnSpc>
                          <a:spcPct val="107000"/>
                        </a:lnSpc>
                        <a:spcBef>
                          <a:spcPts val="0"/>
                        </a:spcBef>
                        <a:spcAft>
                          <a:spcPts val="0"/>
                        </a:spcAft>
                      </a:pPr>
                      <a:r>
                        <a:rPr lang="en-US" sz="1100">
                          <a:effectLst/>
                        </a:rPr>
                        <a:t>112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905" marR="0" indent="0" algn="ctr">
                        <a:lnSpc>
                          <a:spcPct val="107000"/>
                        </a:lnSpc>
                        <a:spcBef>
                          <a:spcPts val="0"/>
                        </a:spcBef>
                        <a:spcAft>
                          <a:spcPts val="0"/>
                        </a:spcAft>
                      </a:pPr>
                      <a:r>
                        <a:rPr lang="en-US" sz="1100">
                          <a:effectLst/>
                        </a:rPr>
                        <a:t>49 </a:t>
                      </a:r>
                    </a:p>
                    <a:p>
                      <a:pPr marL="1905" marR="0" indent="0" algn="ctr">
                        <a:lnSpc>
                          <a:spcPct val="107000"/>
                        </a:lnSpc>
                        <a:spcBef>
                          <a:spcPts val="0"/>
                        </a:spcBef>
                        <a:spcAft>
                          <a:spcPts val="0"/>
                        </a:spcAft>
                      </a:pPr>
                      <a:r>
                        <a:rPr lang="en-US" sz="1100">
                          <a:effectLst/>
                        </a:rPr>
                        <a:t>In </a:t>
                      </a:r>
                    </a:p>
                    <a:p>
                      <a:pPr marL="96520" marR="0" indent="0">
                        <a:lnSpc>
                          <a:spcPct val="107000"/>
                        </a:lnSpc>
                        <a:spcBef>
                          <a:spcPts val="0"/>
                        </a:spcBef>
                        <a:spcAft>
                          <a:spcPts val="0"/>
                        </a:spcAft>
                      </a:pPr>
                      <a:r>
                        <a:rPr lang="en-US" sz="1100">
                          <a:effectLst/>
                        </a:rPr>
                        <a:t>115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50 </a:t>
                      </a:r>
                    </a:p>
                    <a:p>
                      <a:pPr marL="1270" marR="0" indent="0" algn="ctr">
                        <a:lnSpc>
                          <a:spcPct val="107000"/>
                        </a:lnSpc>
                        <a:spcBef>
                          <a:spcPts val="0"/>
                        </a:spcBef>
                        <a:spcAft>
                          <a:spcPts val="0"/>
                        </a:spcAft>
                      </a:pPr>
                      <a:r>
                        <a:rPr lang="en-US" sz="1100">
                          <a:effectLst/>
                        </a:rPr>
                        <a:t>Sn </a:t>
                      </a:r>
                    </a:p>
                    <a:p>
                      <a:pPr marL="96520" marR="0" indent="0">
                        <a:lnSpc>
                          <a:spcPct val="107000"/>
                        </a:lnSpc>
                        <a:spcBef>
                          <a:spcPts val="0"/>
                        </a:spcBef>
                        <a:spcAft>
                          <a:spcPts val="0"/>
                        </a:spcAft>
                      </a:pPr>
                      <a:r>
                        <a:rPr lang="en-US" sz="1100">
                          <a:effectLst/>
                        </a:rPr>
                        <a:t>119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51 </a:t>
                      </a:r>
                    </a:p>
                    <a:p>
                      <a:pPr marL="1270" marR="0" indent="0" algn="ctr">
                        <a:lnSpc>
                          <a:spcPct val="107000"/>
                        </a:lnSpc>
                        <a:spcBef>
                          <a:spcPts val="0"/>
                        </a:spcBef>
                        <a:spcAft>
                          <a:spcPts val="0"/>
                        </a:spcAft>
                      </a:pPr>
                      <a:r>
                        <a:rPr lang="en-US" sz="1100">
                          <a:effectLst/>
                        </a:rPr>
                        <a:t>Sb </a:t>
                      </a:r>
                    </a:p>
                    <a:p>
                      <a:pPr marL="95885" marR="0" indent="0">
                        <a:lnSpc>
                          <a:spcPct val="107000"/>
                        </a:lnSpc>
                        <a:spcBef>
                          <a:spcPts val="0"/>
                        </a:spcBef>
                        <a:spcAft>
                          <a:spcPts val="0"/>
                        </a:spcAft>
                      </a:pPr>
                      <a:r>
                        <a:rPr lang="en-US" sz="1100">
                          <a:effectLst/>
                        </a:rPr>
                        <a:t>122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dirty="0">
                          <a:effectLst/>
                        </a:rPr>
                        <a:t>52 </a:t>
                      </a:r>
                    </a:p>
                    <a:p>
                      <a:pPr marL="1270" marR="0" indent="0" algn="ctr">
                        <a:lnSpc>
                          <a:spcPct val="107000"/>
                        </a:lnSpc>
                        <a:spcBef>
                          <a:spcPts val="0"/>
                        </a:spcBef>
                        <a:spcAft>
                          <a:spcPts val="0"/>
                        </a:spcAft>
                      </a:pPr>
                      <a:r>
                        <a:rPr lang="en-US" sz="1100" dirty="0" err="1">
                          <a:effectLst/>
                        </a:rPr>
                        <a:t>Te</a:t>
                      </a:r>
                      <a:r>
                        <a:rPr lang="en-US" sz="1100" dirty="0">
                          <a:effectLst/>
                        </a:rPr>
                        <a:t> </a:t>
                      </a:r>
                    </a:p>
                    <a:p>
                      <a:pPr marL="95885" marR="0" indent="0">
                        <a:lnSpc>
                          <a:spcPct val="107000"/>
                        </a:lnSpc>
                        <a:spcBef>
                          <a:spcPts val="0"/>
                        </a:spcBef>
                        <a:spcAft>
                          <a:spcPts val="0"/>
                        </a:spcAft>
                      </a:pPr>
                      <a:r>
                        <a:rPr lang="en-US" sz="1100" dirty="0">
                          <a:effectLst/>
                        </a:rPr>
                        <a:t>128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53 </a:t>
                      </a:r>
                    </a:p>
                    <a:p>
                      <a:pPr marL="0" marR="0" indent="0" algn="ctr">
                        <a:lnSpc>
                          <a:spcPct val="107000"/>
                        </a:lnSpc>
                        <a:spcBef>
                          <a:spcPts val="0"/>
                        </a:spcBef>
                        <a:spcAft>
                          <a:spcPts val="0"/>
                        </a:spcAft>
                      </a:pPr>
                      <a:r>
                        <a:rPr lang="en-US" sz="1100">
                          <a:effectLst/>
                        </a:rPr>
                        <a:t>I </a:t>
                      </a:r>
                    </a:p>
                    <a:p>
                      <a:pPr marL="95885" marR="0" indent="0">
                        <a:lnSpc>
                          <a:spcPct val="107000"/>
                        </a:lnSpc>
                        <a:spcBef>
                          <a:spcPts val="0"/>
                        </a:spcBef>
                        <a:spcAft>
                          <a:spcPts val="0"/>
                        </a:spcAft>
                      </a:pPr>
                      <a:r>
                        <a:rPr lang="en-US" sz="1100">
                          <a:effectLst/>
                        </a:rPr>
                        <a:t>127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54 </a:t>
                      </a:r>
                    </a:p>
                    <a:p>
                      <a:pPr marL="0" marR="0" indent="0" algn="ctr">
                        <a:lnSpc>
                          <a:spcPct val="107000"/>
                        </a:lnSpc>
                        <a:spcBef>
                          <a:spcPts val="0"/>
                        </a:spcBef>
                        <a:spcAft>
                          <a:spcPts val="0"/>
                        </a:spcAft>
                      </a:pPr>
                      <a:r>
                        <a:rPr lang="en-US" sz="1100">
                          <a:effectLst/>
                        </a:rPr>
                        <a:t>Xe </a:t>
                      </a:r>
                    </a:p>
                    <a:p>
                      <a:pPr marL="94615" marR="0" indent="0">
                        <a:lnSpc>
                          <a:spcPct val="107000"/>
                        </a:lnSpc>
                        <a:spcBef>
                          <a:spcPts val="0"/>
                        </a:spcBef>
                        <a:spcAft>
                          <a:spcPts val="0"/>
                        </a:spcAft>
                      </a:pPr>
                      <a:r>
                        <a:rPr lang="en-US" sz="1100">
                          <a:effectLst/>
                        </a:rPr>
                        <a:t>131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r>
              <a:tr h="534587">
                <a:tc>
                  <a:txBody>
                    <a:bodyPr/>
                    <a:lstStyle/>
                    <a:p>
                      <a:pPr marL="0" marR="0" indent="0" algn="ctr">
                        <a:lnSpc>
                          <a:spcPct val="107000"/>
                        </a:lnSpc>
                        <a:spcBef>
                          <a:spcPts val="0"/>
                        </a:spcBef>
                        <a:spcAft>
                          <a:spcPts val="0"/>
                        </a:spcAft>
                      </a:pPr>
                      <a:r>
                        <a:rPr lang="en-US" sz="1100" dirty="0">
                          <a:effectLst/>
                        </a:rPr>
                        <a:t>6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ctr"/>
                </a:tc>
                <a:tc>
                  <a:txBody>
                    <a:bodyPr/>
                    <a:lstStyle/>
                    <a:p>
                      <a:pPr marL="0" marR="1270" indent="0" algn="ctr">
                        <a:lnSpc>
                          <a:spcPct val="107000"/>
                        </a:lnSpc>
                        <a:spcBef>
                          <a:spcPts val="0"/>
                        </a:spcBef>
                        <a:spcAft>
                          <a:spcPts val="0"/>
                        </a:spcAft>
                      </a:pPr>
                      <a:r>
                        <a:rPr lang="en-US" sz="1100">
                          <a:effectLst/>
                        </a:rPr>
                        <a:t>55 </a:t>
                      </a:r>
                    </a:p>
                    <a:p>
                      <a:pPr marL="0" marR="1270" indent="0" algn="ctr">
                        <a:lnSpc>
                          <a:spcPct val="107000"/>
                        </a:lnSpc>
                        <a:spcBef>
                          <a:spcPts val="0"/>
                        </a:spcBef>
                        <a:spcAft>
                          <a:spcPts val="0"/>
                        </a:spcAft>
                      </a:pPr>
                      <a:r>
                        <a:rPr lang="en-US" sz="1100">
                          <a:effectLst/>
                        </a:rPr>
                        <a:t>Cs </a:t>
                      </a:r>
                    </a:p>
                    <a:p>
                      <a:pPr marL="94615" marR="0" indent="0">
                        <a:lnSpc>
                          <a:spcPct val="107000"/>
                        </a:lnSpc>
                        <a:spcBef>
                          <a:spcPts val="0"/>
                        </a:spcBef>
                        <a:spcAft>
                          <a:spcPts val="0"/>
                        </a:spcAft>
                      </a:pPr>
                      <a:r>
                        <a:rPr lang="en-US" sz="1100">
                          <a:effectLst/>
                        </a:rPr>
                        <a:t>133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dirty="0">
                          <a:effectLst/>
                        </a:rPr>
                        <a:t>56 </a:t>
                      </a:r>
                    </a:p>
                    <a:p>
                      <a:pPr marL="0" marR="2540" indent="0" algn="ctr">
                        <a:lnSpc>
                          <a:spcPct val="107000"/>
                        </a:lnSpc>
                        <a:spcBef>
                          <a:spcPts val="0"/>
                        </a:spcBef>
                        <a:spcAft>
                          <a:spcPts val="0"/>
                        </a:spcAft>
                      </a:pPr>
                      <a:r>
                        <a:rPr lang="en-US" sz="1100" dirty="0">
                          <a:effectLst/>
                        </a:rPr>
                        <a:t>Ba </a:t>
                      </a:r>
                    </a:p>
                    <a:p>
                      <a:pPr marL="94615" marR="0" indent="0">
                        <a:lnSpc>
                          <a:spcPct val="107000"/>
                        </a:lnSpc>
                        <a:spcBef>
                          <a:spcPts val="0"/>
                        </a:spcBef>
                        <a:spcAft>
                          <a:spcPts val="0"/>
                        </a:spcAft>
                      </a:pPr>
                      <a:r>
                        <a:rPr lang="en-US" sz="1100" dirty="0">
                          <a:effectLst/>
                        </a:rPr>
                        <a:t>137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4445" indent="0" algn="ctr">
                        <a:lnSpc>
                          <a:spcPct val="107000"/>
                        </a:lnSpc>
                        <a:spcBef>
                          <a:spcPts val="0"/>
                        </a:spcBef>
                        <a:spcAft>
                          <a:spcPts val="0"/>
                        </a:spcAft>
                      </a:pPr>
                      <a:r>
                        <a:rPr lang="en-US" sz="1100">
                          <a:effectLst/>
                        </a:rPr>
                        <a:t>57 </a:t>
                      </a:r>
                    </a:p>
                    <a:p>
                      <a:pPr marL="0" marR="3810" indent="0" algn="ctr">
                        <a:lnSpc>
                          <a:spcPct val="107000"/>
                        </a:lnSpc>
                        <a:spcBef>
                          <a:spcPts val="0"/>
                        </a:spcBef>
                        <a:spcAft>
                          <a:spcPts val="0"/>
                        </a:spcAft>
                      </a:pPr>
                      <a:r>
                        <a:rPr lang="en-US" sz="1100">
                          <a:effectLst/>
                        </a:rPr>
                        <a:t>La* </a:t>
                      </a:r>
                    </a:p>
                    <a:p>
                      <a:pPr marL="93345" marR="0" indent="0">
                        <a:lnSpc>
                          <a:spcPct val="107000"/>
                        </a:lnSpc>
                        <a:spcBef>
                          <a:spcPts val="0"/>
                        </a:spcBef>
                        <a:spcAft>
                          <a:spcPts val="0"/>
                        </a:spcAft>
                      </a:pPr>
                      <a:r>
                        <a:rPr lang="en-US" sz="1100">
                          <a:effectLst/>
                        </a:rPr>
                        <a:t>139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4925" marR="0" indent="0" algn="ctr">
                        <a:lnSpc>
                          <a:spcPct val="107000"/>
                        </a:lnSpc>
                        <a:spcBef>
                          <a:spcPts val="0"/>
                        </a:spcBef>
                        <a:spcAft>
                          <a:spcPts val="0"/>
                        </a:spcAft>
                      </a:pPr>
                      <a:r>
                        <a:rPr lang="en-US" sz="1100">
                          <a:effectLst/>
                        </a:rPr>
                        <a:t>72 </a:t>
                      </a:r>
                    </a:p>
                    <a:p>
                      <a:pPr marL="34925" marR="0" indent="0" algn="ctr">
                        <a:lnSpc>
                          <a:spcPct val="107000"/>
                        </a:lnSpc>
                        <a:spcBef>
                          <a:spcPts val="0"/>
                        </a:spcBef>
                        <a:spcAft>
                          <a:spcPts val="0"/>
                        </a:spcAft>
                      </a:pPr>
                      <a:r>
                        <a:rPr lang="en-US" sz="1100">
                          <a:effectLst/>
                        </a:rPr>
                        <a:t>Hf </a:t>
                      </a:r>
                    </a:p>
                    <a:p>
                      <a:pPr marL="96520" marR="0" indent="0">
                        <a:lnSpc>
                          <a:spcPct val="107000"/>
                        </a:lnSpc>
                        <a:spcBef>
                          <a:spcPts val="0"/>
                        </a:spcBef>
                        <a:spcAft>
                          <a:spcPts val="0"/>
                        </a:spcAft>
                      </a:pPr>
                      <a:r>
                        <a:rPr lang="en-US" sz="1100">
                          <a:effectLst/>
                        </a:rPr>
                        <a:t>178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1750" marR="0" indent="0" algn="ctr">
                        <a:lnSpc>
                          <a:spcPct val="107000"/>
                        </a:lnSpc>
                        <a:spcBef>
                          <a:spcPts val="0"/>
                        </a:spcBef>
                        <a:spcAft>
                          <a:spcPts val="0"/>
                        </a:spcAft>
                      </a:pPr>
                      <a:r>
                        <a:rPr lang="en-US" sz="1100">
                          <a:effectLst/>
                        </a:rPr>
                        <a:t>73 </a:t>
                      </a:r>
                    </a:p>
                    <a:p>
                      <a:pPr marL="31750" marR="0" indent="0" algn="ctr">
                        <a:lnSpc>
                          <a:spcPct val="107000"/>
                        </a:lnSpc>
                        <a:spcBef>
                          <a:spcPts val="0"/>
                        </a:spcBef>
                        <a:spcAft>
                          <a:spcPts val="0"/>
                        </a:spcAft>
                      </a:pPr>
                      <a:r>
                        <a:rPr lang="en-US" sz="1100">
                          <a:effectLst/>
                        </a:rPr>
                        <a:t>Ta </a:t>
                      </a:r>
                    </a:p>
                    <a:p>
                      <a:pPr marL="96520" marR="0" indent="0">
                        <a:lnSpc>
                          <a:spcPct val="107000"/>
                        </a:lnSpc>
                        <a:spcBef>
                          <a:spcPts val="0"/>
                        </a:spcBef>
                        <a:spcAft>
                          <a:spcPts val="0"/>
                        </a:spcAft>
                      </a:pPr>
                      <a:r>
                        <a:rPr lang="en-US" sz="1100">
                          <a:effectLst/>
                        </a:rPr>
                        <a:t>181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74 </a:t>
                      </a:r>
                    </a:p>
                    <a:p>
                      <a:pPr marL="1270" marR="0" indent="0" algn="ctr">
                        <a:lnSpc>
                          <a:spcPct val="107000"/>
                        </a:lnSpc>
                        <a:spcBef>
                          <a:spcPts val="0"/>
                        </a:spcBef>
                        <a:spcAft>
                          <a:spcPts val="0"/>
                        </a:spcAft>
                      </a:pPr>
                      <a:r>
                        <a:rPr lang="en-US" sz="1100">
                          <a:effectLst/>
                        </a:rPr>
                        <a:t>W </a:t>
                      </a:r>
                    </a:p>
                    <a:p>
                      <a:pPr marL="96520" marR="0" indent="0">
                        <a:lnSpc>
                          <a:spcPct val="107000"/>
                        </a:lnSpc>
                        <a:spcBef>
                          <a:spcPts val="0"/>
                        </a:spcBef>
                        <a:spcAft>
                          <a:spcPts val="0"/>
                        </a:spcAft>
                      </a:pPr>
                      <a:r>
                        <a:rPr lang="en-US" sz="1100">
                          <a:effectLst/>
                        </a:rPr>
                        <a:t>184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75 </a:t>
                      </a:r>
                    </a:p>
                    <a:p>
                      <a:pPr marL="1270" marR="0" indent="0" algn="ctr">
                        <a:lnSpc>
                          <a:spcPct val="107000"/>
                        </a:lnSpc>
                        <a:spcBef>
                          <a:spcPts val="0"/>
                        </a:spcBef>
                        <a:spcAft>
                          <a:spcPts val="0"/>
                        </a:spcAft>
                      </a:pPr>
                      <a:r>
                        <a:rPr lang="en-US" sz="1100">
                          <a:effectLst/>
                        </a:rPr>
                        <a:t>Re </a:t>
                      </a:r>
                    </a:p>
                    <a:p>
                      <a:pPr marL="95885" marR="0" indent="0">
                        <a:lnSpc>
                          <a:spcPct val="107000"/>
                        </a:lnSpc>
                        <a:spcBef>
                          <a:spcPts val="0"/>
                        </a:spcBef>
                        <a:spcAft>
                          <a:spcPts val="0"/>
                        </a:spcAft>
                      </a:pPr>
                      <a:r>
                        <a:rPr lang="en-US" sz="1100">
                          <a:effectLst/>
                        </a:rPr>
                        <a:t>186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76 </a:t>
                      </a:r>
                    </a:p>
                    <a:p>
                      <a:pPr marL="1270" marR="0" indent="0" algn="ctr">
                        <a:lnSpc>
                          <a:spcPct val="107000"/>
                        </a:lnSpc>
                        <a:spcBef>
                          <a:spcPts val="0"/>
                        </a:spcBef>
                        <a:spcAft>
                          <a:spcPts val="0"/>
                        </a:spcAft>
                      </a:pPr>
                      <a:r>
                        <a:rPr lang="en-US" sz="1100">
                          <a:effectLst/>
                        </a:rPr>
                        <a:t>Os </a:t>
                      </a:r>
                    </a:p>
                    <a:p>
                      <a:pPr marL="95885" marR="0" indent="0">
                        <a:lnSpc>
                          <a:spcPct val="107000"/>
                        </a:lnSpc>
                        <a:spcBef>
                          <a:spcPts val="0"/>
                        </a:spcBef>
                        <a:spcAft>
                          <a:spcPts val="0"/>
                        </a:spcAft>
                      </a:pPr>
                      <a:r>
                        <a:rPr lang="en-US" sz="1100">
                          <a:effectLst/>
                        </a:rPr>
                        <a:t>190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a:effectLst/>
                        </a:rPr>
                        <a:t>77 </a:t>
                      </a:r>
                    </a:p>
                    <a:p>
                      <a:pPr marL="0" marR="0" indent="0" algn="ctr">
                        <a:lnSpc>
                          <a:spcPct val="107000"/>
                        </a:lnSpc>
                        <a:spcBef>
                          <a:spcPts val="0"/>
                        </a:spcBef>
                        <a:spcAft>
                          <a:spcPts val="0"/>
                        </a:spcAft>
                      </a:pPr>
                      <a:r>
                        <a:rPr lang="en-US" sz="1100">
                          <a:effectLst/>
                        </a:rPr>
                        <a:t>Ir </a:t>
                      </a:r>
                    </a:p>
                    <a:p>
                      <a:pPr marL="95885" marR="0" indent="0">
                        <a:lnSpc>
                          <a:spcPct val="107000"/>
                        </a:lnSpc>
                        <a:spcBef>
                          <a:spcPts val="0"/>
                        </a:spcBef>
                        <a:spcAft>
                          <a:spcPts val="0"/>
                        </a:spcAft>
                      </a:pPr>
                      <a:r>
                        <a:rPr lang="en-US" sz="1100">
                          <a:effectLst/>
                        </a:rPr>
                        <a:t>192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a:effectLst/>
                        </a:rPr>
                        <a:t>78 </a:t>
                      </a:r>
                    </a:p>
                    <a:p>
                      <a:pPr marL="0" marR="2540" indent="0" algn="ctr">
                        <a:lnSpc>
                          <a:spcPct val="107000"/>
                        </a:lnSpc>
                        <a:spcBef>
                          <a:spcPts val="0"/>
                        </a:spcBef>
                        <a:spcAft>
                          <a:spcPts val="0"/>
                        </a:spcAft>
                      </a:pPr>
                      <a:r>
                        <a:rPr lang="en-US" sz="1100">
                          <a:effectLst/>
                        </a:rPr>
                        <a:t>Pt </a:t>
                      </a:r>
                    </a:p>
                    <a:p>
                      <a:pPr marL="94615" marR="0" indent="0">
                        <a:lnSpc>
                          <a:spcPct val="107000"/>
                        </a:lnSpc>
                        <a:spcBef>
                          <a:spcPts val="0"/>
                        </a:spcBef>
                        <a:spcAft>
                          <a:spcPts val="0"/>
                        </a:spcAft>
                      </a:pPr>
                      <a:r>
                        <a:rPr lang="en-US" sz="1100">
                          <a:effectLst/>
                        </a:rPr>
                        <a:t>195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4445" indent="0" algn="ctr">
                        <a:lnSpc>
                          <a:spcPct val="107000"/>
                        </a:lnSpc>
                        <a:spcBef>
                          <a:spcPts val="0"/>
                        </a:spcBef>
                        <a:spcAft>
                          <a:spcPts val="0"/>
                        </a:spcAft>
                      </a:pPr>
                      <a:r>
                        <a:rPr lang="en-US" sz="1100">
                          <a:effectLst/>
                        </a:rPr>
                        <a:t>79 </a:t>
                      </a:r>
                    </a:p>
                    <a:p>
                      <a:pPr marL="0" marR="4445" indent="0" algn="ctr">
                        <a:lnSpc>
                          <a:spcPct val="107000"/>
                        </a:lnSpc>
                        <a:spcBef>
                          <a:spcPts val="0"/>
                        </a:spcBef>
                        <a:spcAft>
                          <a:spcPts val="0"/>
                        </a:spcAft>
                      </a:pPr>
                      <a:r>
                        <a:rPr lang="en-US" sz="1100">
                          <a:effectLst/>
                        </a:rPr>
                        <a:t>Au </a:t>
                      </a:r>
                    </a:p>
                    <a:p>
                      <a:pPr marL="93345" marR="0" indent="0">
                        <a:lnSpc>
                          <a:spcPct val="107000"/>
                        </a:lnSpc>
                        <a:spcBef>
                          <a:spcPts val="0"/>
                        </a:spcBef>
                        <a:spcAft>
                          <a:spcPts val="0"/>
                        </a:spcAft>
                      </a:pPr>
                      <a:r>
                        <a:rPr lang="en-US" sz="1100">
                          <a:effectLst/>
                        </a:rPr>
                        <a:t>197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905" marR="0" indent="0" algn="ctr">
                        <a:lnSpc>
                          <a:spcPct val="107000"/>
                        </a:lnSpc>
                        <a:spcBef>
                          <a:spcPts val="0"/>
                        </a:spcBef>
                        <a:spcAft>
                          <a:spcPts val="0"/>
                        </a:spcAft>
                      </a:pPr>
                      <a:r>
                        <a:rPr lang="en-US" sz="1100">
                          <a:effectLst/>
                        </a:rPr>
                        <a:t>80 </a:t>
                      </a:r>
                    </a:p>
                    <a:p>
                      <a:pPr marL="1905" marR="0" indent="0" algn="ctr">
                        <a:lnSpc>
                          <a:spcPct val="107000"/>
                        </a:lnSpc>
                        <a:spcBef>
                          <a:spcPts val="0"/>
                        </a:spcBef>
                        <a:spcAft>
                          <a:spcPts val="0"/>
                        </a:spcAft>
                      </a:pPr>
                      <a:r>
                        <a:rPr lang="en-US" sz="1100">
                          <a:effectLst/>
                        </a:rPr>
                        <a:t>Hg </a:t>
                      </a:r>
                    </a:p>
                    <a:p>
                      <a:pPr marL="96520" marR="0" indent="0">
                        <a:lnSpc>
                          <a:spcPct val="107000"/>
                        </a:lnSpc>
                        <a:spcBef>
                          <a:spcPts val="0"/>
                        </a:spcBef>
                        <a:spcAft>
                          <a:spcPts val="0"/>
                        </a:spcAft>
                      </a:pPr>
                      <a:r>
                        <a:rPr lang="en-US" sz="1100">
                          <a:effectLst/>
                        </a:rPr>
                        <a:t>201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905" marR="0" indent="0" algn="ctr">
                        <a:lnSpc>
                          <a:spcPct val="107000"/>
                        </a:lnSpc>
                        <a:spcBef>
                          <a:spcPts val="0"/>
                        </a:spcBef>
                        <a:spcAft>
                          <a:spcPts val="0"/>
                        </a:spcAft>
                      </a:pPr>
                      <a:r>
                        <a:rPr lang="en-US" sz="1100" dirty="0">
                          <a:effectLst/>
                        </a:rPr>
                        <a:t>81 </a:t>
                      </a:r>
                    </a:p>
                    <a:p>
                      <a:pPr marL="1905" marR="0" indent="0" algn="ctr">
                        <a:lnSpc>
                          <a:spcPct val="107000"/>
                        </a:lnSpc>
                        <a:spcBef>
                          <a:spcPts val="0"/>
                        </a:spcBef>
                        <a:spcAft>
                          <a:spcPts val="0"/>
                        </a:spcAft>
                      </a:pPr>
                      <a:r>
                        <a:rPr lang="en-US" sz="1100" dirty="0">
                          <a:effectLst/>
                        </a:rPr>
                        <a:t>Tl </a:t>
                      </a:r>
                    </a:p>
                    <a:p>
                      <a:pPr marL="96520" marR="0" indent="0">
                        <a:lnSpc>
                          <a:spcPct val="107000"/>
                        </a:lnSpc>
                        <a:spcBef>
                          <a:spcPts val="0"/>
                        </a:spcBef>
                        <a:spcAft>
                          <a:spcPts val="0"/>
                        </a:spcAft>
                      </a:pPr>
                      <a:r>
                        <a:rPr lang="en-US" sz="1100" dirty="0">
                          <a:effectLst/>
                        </a:rPr>
                        <a:t>204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82 </a:t>
                      </a:r>
                    </a:p>
                    <a:p>
                      <a:pPr marL="1270" marR="0" indent="0" algn="ctr">
                        <a:lnSpc>
                          <a:spcPct val="107000"/>
                        </a:lnSpc>
                        <a:spcBef>
                          <a:spcPts val="0"/>
                        </a:spcBef>
                        <a:spcAft>
                          <a:spcPts val="0"/>
                        </a:spcAft>
                      </a:pPr>
                      <a:r>
                        <a:rPr lang="en-US" sz="1100">
                          <a:effectLst/>
                        </a:rPr>
                        <a:t>Pb </a:t>
                      </a:r>
                    </a:p>
                    <a:p>
                      <a:pPr marL="96520" marR="0" indent="0">
                        <a:lnSpc>
                          <a:spcPct val="107000"/>
                        </a:lnSpc>
                        <a:spcBef>
                          <a:spcPts val="0"/>
                        </a:spcBef>
                        <a:spcAft>
                          <a:spcPts val="0"/>
                        </a:spcAft>
                      </a:pPr>
                      <a:r>
                        <a:rPr lang="en-US" sz="1100">
                          <a:effectLst/>
                        </a:rPr>
                        <a:t>207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dirty="0">
                          <a:effectLst/>
                        </a:rPr>
                        <a:t>83 </a:t>
                      </a:r>
                    </a:p>
                    <a:p>
                      <a:pPr marL="1270" marR="0" indent="0" algn="ctr">
                        <a:lnSpc>
                          <a:spcPct val="107000"/>
                        </a:lnSpc>
                        <a:spcBef>
                          <a:spcPts val="0"/>
                        </a:spcBef>
                        <a:spcAft>
                          <a:spcPts val="0"/>
                        </a:spcAft>
                      </a:pPr>
                      <a:r>
                        <a:rPr lang="en-US" sz="1100" dirty="0">
                          <a:effectLst/>
                        </a:rPr>
                        <a:t>Bi </a:t>
                      </a:r>
                    </a:p>
                    <a:p>
                      <a:pPr marL="95885" marR="0" indent="0">
                        <a:lnSpc>
                          <a:spcPct val="107000"/>
                        </a:lnSpc>
                        <a:spcBef>
                          <a:spcPts val="0"/>
                        </a:spcBef>
                        <a:spcAft>
                          <a:spcPts val="0"/>
                        </a:spcAft>
                      </a:pPr>
                      <a:r>
                        <a:rPr lang="en-US" sz="1100" dirty="0">
                          <a:effectLst/>
                        </a:rPr>
                        <a:t>209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270" marR="0" indent="0" algn="ctr">
                        <a:lnSpc>
                          <a:spcPct val="107000"/>
                        </a:lnSpc>
                        <a:spcBef>
                          <a:spcPts val="0"/>
                        </a:spcBef>
                        <a:spcAft>
                          <a:spcPts val="0"/>
                        </a:spcAft>
                      </a:pPr>
                      <a:r>
                        <a:rPr lang="en-US" sz="1100">
                          <a:effectLst/>
                        </a:rPr>
                        <a:t>84 </a:t>
                      </a:r>
                    </a:p>
                    <a:p>
                      <a:pPr marL="1270" marR="0" indent="0" algn="ctr">
                        <a:lnSpc>
                          <a:spcPct val="107000"/>
                        </a:lnSpc>
                        <a:spcBef>
                          <a:spcPts val="0"/>
                        </a:spcBef>
                        <a:spcAft>
                          <a:spcPts val="0"/>
                        </a:spcAft>
                      </a:pPr>
                      <a:r>
                        <a:rPr lang="en-US" sz="1100">
                          <a:effectLst/>
                        </a:rPr>
                        <a:t>Po </a:t>
                      </a:r>
                    </a:p>
                    <a:p>
                      <a:pPr marL="95885" marR="0" indent="0">
                        <a:lnSpc>
                          <a:spcPct val="107000"/>
                        </a:lnSpc>
                        <a:spcBef>
                          <a:spcPts val="0"/>
                        </a:spcBef>
                        <a:spcAft>
                          <a:spcPts val="0"/>
                        </a:spcAft>
                      </a:pPr>
                      <a:r>
                        <a:rPr lang="en-US" sz="1100">
                          <a:effectLst/>
                        </a:rPr>
                        <a:t>210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dirty="0">
                          <a:effectLst/>
                        </a:rPr>
                        <a:t>85 </a:t>
                      </a:r>
                    </a:p>
                    <a:p>
                      <a:pPr marL="0" marR="0" indent="0" algn="ctr">
                        <a:lnSpc>
                          <a:spcPct val="107000"/>
                        </a:lnSpc>
                        <a:spcBef>
                          <a:spcPts val="0"/>
                        </a:spcBef>
                        <a:spcAft>
                          <a:spcPts val="0"/>
                        </a:spcAft>
                      </a:pPr>
                      <a:r>
                        <a:rPr lang="en-US" sz="1100" dirty="0">
                          <a:effectLst/>
                        </a:rPr>
                        <a:t>At </a:t>
                      </a:r>
                    </a:p>
                    <a:p>
                      <a:pPr marL="95885" marR="0" indent="0">
                        <a:lnSpc>
                          <a:spcPct val="107000"/>
                        </a:lnSpc>
                        <a:spcBef>
                          <a:spcPts val="0"/>
                        </a:spcBef>
                        <a:spcAft>
                          <a:spcPts val="0"/>
                        </a:spcAft>
                      </a:pPr>
                      <a:r>
                        <a:rPr lang="en-US" sz="1100" dirty="0">
                          <a:effectLst/>
                        </a:rPr>
                        <a:t>210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0" indent="0" algn="ctr">
                        <a:lnSpc>
                          <a:spcPct val="107000"/>
                        </a:lnSpc>
                        <a:spcBef>
                          <a:spcPts val="0"/>
                        </a:spcBef>
                        <a:spcAft>
                          <a:spcPts val="0"/>
                        </a:spcAft>
                      </a:pPr>
                      <a:r>
                        <a:rPr lang="en-US" sz="1100" dirty="0">
                          <a:effectLst/>
                        </a:rPr>
                        <a:t>86 </a:t>
                      </a:r>
                    </a:p>
                    <a:p>
                      <a:pPr marL="0" marR="0" indent="0" algn="ctr">
                        <a:lnSpc>
                          <a:spcPct val="107000"/>
                        </a:lnSpc>
                        <a:spcBef>
                          <a:spcPts val="0"/>
                        </a:spcBef>
                        <a:spcAft>
                          <a:spcPts val="0"/>
                        </a:spcAft>
                      </a:pPr>
                      <a:r>
                        <a:rPr lang="en-US" sz="1100" dirty="0">
                          <a:effectLst/>
                        </a:rPr>
                        <a:t>Rn </a:t>
                      </a:r>
                    </a:p>
                    <a:p>
                      <a:pPr marL="94615" marR="0" indent="0">
                        <a:lnSpc>
                          <a:spcPct val="107000"/>
                        </a:lnSpc>
                        <a:spcBef>
                          <a:spcPts val="0"/>
                        </a:spcBef>
                        <a:spcAft>
                          <a:spcPts val="0"/>
                        </a:spcAft>
                      </a:pPr>
                      <a:r>
                        <a:rPr lang="en-US" sz="1100" dirty="0">
                          <a:effectLst/>
                        </a:rPr>
                        <a:t>222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r>
              <a:tr h="534587">
                <a:tc>
                  <a:txBody>
                    <a:bodyPr/>
                    <a:lstStyle/>
                    <a:p>
                      <a:pPr marL="0" marR="0" indent="0" algn="ctr">
                        <a:lnSpc>
                          <a:spcPct val="107000"/>
                        </a:lnSpc>
                        <a:spcBef>
                          <a:spcPts val="0"/>
                        </a:spcBef>
                        <a:spcAft>
                          <a:spcPts val="0"/>
                        </a:spcAft>
                      </a:pPr>
                      <a:r>
                        <a:rPr lang="en-US" sz="1100" dirty="0">
                          <a:effectLst/>
                        </a:rPr>
                        <a:t>7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nchor="ctr"/>
                </a:tc>
                <a:tc>
                  <a:txBody>
                    <a:bodyPr/>
                    <a:lstStyle/>
                    <a:p>
                      <a:pPr marL="0" marR="1270" indent="0" algn="ctr">
                        <a:lnSpc>
                          <a:spcPct val="107000"/>
                        </a:lnSpc>
                        <a:spcBef>
                          <a:spcPts val="0"/>
                        </a:spcBef>
                        <a:spcAft>
                          <a:spcPts val="0"/>
                        </a:spcAft>
                      </a:pPr>
                      <a:r>
                        <a:rPr lang="en-US" sz="1100">
                          <a:effectLst/>
                        </a:rPr>
                        <a:t>87 </a:t>
                      </a:r>
                    </a:p>
                    <a:p>
                      <a:pPr marL="0" marR="1270" indent="0" algn="ctr">
                        <a:lnSpc>
                          <a:spcPct val="107000"/>
                        </a:lnSpc>
                        <a:spcBef>
                          <a:spcPts val="0"/>
                        </a:spcBef>
                        <a:spcAft>
                          <a:spcPts val="0"/>
                        </a:spcAft>
                      </a:pPr>
                      <a:r>
                        <a:rPr lang="en-US" sz="1100">
                          <a:effectLst/>
                        </a:rPr>
                        <a:t>Fr </a:t>
                      </a:r>
                    </a:p>
                    <a:p>
                      <a:pPr marL="94615" marR="0" indent="0">
                        <a:lnSpc>
                          <a:spcPct val="107000"/>
                        </a:lnSpc>
                        <a:spcBef>
                          <a:spcPts val="0"/>
                        </a:spcBef>
                        <a:spcAft>
                          <a:spcPts val="0"/>
                        </a:spcAft>
                      </a:pPr>
                      <a:r>
                        <a:rPr lang="en-US" sz="1100">
                          <a:effectLst/>
                        </a:rPr>
                        <a:t>223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2540" indent="0" algn="ctr">
                        <a:lnSpc>
                          <a:spcPct val="107000"/>
                        </a:lnSpc>
                        <a:spcBef>
                          <a:spcPts val="0"/>
                        </a:spcBef>
                        <a:spcAft>
                          <a:spcPts val="0"/>
                        </a:spcAft>
                      </a:pPr>
                      <a:r>
                        <a:rPr lang="en-US" sz="1100" dirty="0">
                          <a:effectLst/>
                        </a:rPr>
                        <a:t>88 </a:t>
                      </a:r>
                    </a:p>
                    <a:p>
                      <a:pPr marL="0" marR="2540" indent="0" algn="ctr">
                        <a:lnSpc>
                          <a:spcPct val="107000"/>
                        </a:lnSpc>
                        <a:spcBef>
                          <a:spcPts val="0"/>
                        </a:spcBef>
                        <a:spcAft>
                          <a:spcPts val="0"/>
                        </a:spcAft>
                      </a:pPr>
                      <a:r>
                        <a:rPr lang="en-US" sz="1100" dirty="0">
                          <a:effectLst/>
                        </a:rPr>
                        <a:t>Ra </a:t>
                      </a:r>
                    </a:p>
                    <a:p>
                      <a:pPr marL="94615" marR="0" indent="0">
                        <a:lnSpc>
                          <a:spcPct val="107000"/>
                        </a:lnSpc>
                        <a:spcBef>
                          <a:spcPts val="0"/>
                        </a:spcBef>
                        <a:spcAft>
                          <a:spcPts val="0"/>
                        </a:spcAft>
                      </a:pPr>
                      <a:r>
                        <a:rPr lang="en-US" sz="1100" dirty="0">
                          <a:effectLst/>
                        </a:rPr>
                        <a:t>226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0" marR="4445" indent="0" algn="ctr">
                        <a:lnSpc>
                          <a:spcPct val="107000"/>
                        </a:lnSpc>
                        <a:spcBef>
                          <a:spcPts val="0"/>
                        </a:spcBef>
                        <a:spcAft>
                          <a:spcPts val="0"/>
                        </a:spcAft>
                      </a:pPr>
                      <a:r>
                        <a:rPr lang="en-US" sz="1100">
                          <a:effectLst/>
                        </a:rPr>
                        <a:t>89 </a:t>
                      </a:r>
                    </a:p>
                    <a:p>
                      <a:pPr marL="90170" marR="0" indent="0">
                        <a:lnSpc>
                          <a:spcPct val="107000"/>
                        </a:lnSpc>
                        <a:spcBef>
                          <a:spcPts val="0"/>
                        </a:spcBef>
                        <a:spcAft>
                          <a:spcPts val="0"/>
                        </a:spcAft>
                      </a:pPr>
                      <a:r>
                        <a:rPr lang="en-US" sz="1100">
                          <a:effectLst/>
                        </a:rPr>
                        <a:t>Ac† </a:t>
                      </a:r>
                    </a:p>
                    <a:p>
                      <a:pPr marL="93345" marR="0" indent="0">
                        <a:lnSpc>
                          <a:spcPct val="107000"/>
                        </a:lnSpc>
                        <a:spcBef>
                          <a:spcPts val="0"/>
                        </a:spcBef>
                        <a:spcAft>
                          <a:spcPts val="0"/>
                        </a:spcAft>
                      </a:pPr>
                      <a:r>
                        <a:rPr lang="en-US" sz="1100">
                          <a:effectLst/>
                        </a:rPr>
                        <a:t>226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45720" marR="0" indent="0" algn="ctr">
                        <a:lnSpc>
                          <a:spcPct val="107000"/>
                        </a:lnSpc>
                        <a:spcBef>
                          <a:spcPts val="0"/>
                        </a:spcBef>
                        <a:spcAft>
                          <a:spcPts val="0"/>
                        </a:spcAft>
                      </a:pPr>
                      <a:r>
                        <a:rPr lang="en-US" sz="1100">
                          <a:effectLst/>
                        </a:rPr>
                        <a:t>104 Rf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1750" marR="0" indent="0" algn="ctr">
                        <a:lnSpc>
                          <a:spcPct val="107000"/>
                        </a:lnSpc>
                        <a:spcBef>
                          <a:spcPts val="0"/>
                        </a:spcBef>
                        <a:spcAft>
                          <a:spcPts val="0"/>
                        </a:spcAft>
                      </a:pPr>
                      <a:r>
                        <a:rPr lang="en-US" sz="1100">
                          <a:effectLst/>
                        </a:rPr>
                        <a:t>105 Db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4290" marR="4445" indent="0" algn="ctr">
                        <a:lnSpc>
                          <a:spcPct val="107000"/>
                        </a:lnSpc>
                        <a:spcBef>
                          <a:spcPts val="0"/>
                        </a:spcBef>
                        <a:spcAft>
                          <a:spcPts val="0"/>
                        </a:spcAft>
                      </a:pPr>
                      <a:r>
                        <a:rPr lang="en-US" sz="1100">
                          <a:effectLst/>
                        </a:rPr>
                        <a:t>106 Sg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4290" marR="4445" indent="0" algn="ctr">
                        <a:lnSpc>
                          <a:spcPct val="107000"/>
                        </a:lnSpc>
                        <a:spcBef>
                          <a:spcPts val="0"/>
                        </a:spcBef>
                        <a:spcAft>
                          <a:spcPts val="0"/>
                        </a:spcAft>
                      </a:pPr>
                      <a:r>
                        <a:rPr lang="en-US" sz="1100">
                          <a:effectLst/>
                        </a:rPr>
                        <a:t>107 Bh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4290" marR="4445" indent="0" algn="ctr">
                        <a:lnSpc>
                          <a:spcPct val="107000"/>
                        </a:lnSpc>
                        <a:spcBef>
                          <a:spcPts val="0"/>
                        </a:spcBef>
                        <a:spcAft>
                          <a:spcPts val="0"/>
                        </a:spcAft>
                      </a:pPr>
                      <a:r>
                        <a:rPr lang="en-US" sz="1100" dirty="0">
                          <a:effectLst/>
                        </a:rPr>
                        <a:t>108 Hs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9370" marR="10795" indent="0" algn="ctr">
                        <a:lnSpc>
                          <a:spcPct val="107000"/>
                        </a:lnSpc>
                        <a:spcBef>
                          <a:spcPts val="0"/>
                        </a:spcBef>
                        <a:spcAft>
                          <a:spcPts val="0"/>
                        </a:spcAft>
                      </a:pPr>
                      <a:r>
                        <a:rPr lang="en-US" sz="1100">
                          <a:effectLst/>
                        </a:rPr>
                        <a:t>109 Mt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3020" marR="6985" indent="0" algn="ctr">
                        <a:lnSpc>
                          <a:spcPct val="107000"/>
                        </a:lnSpc>
                        <a:spcBef>
                          <a:spcPts val="0"/>
                        </a:spcBef>
                        <a:spcAft>
                          <a:spcPts val="0"/>
                        </a:spcAft>
                      </a:pPr>
                      <a:r>
                        <a:rPr lang="en-US" sz="1100">
                          <a:effectLst/>
                        </a:rPr>
                        <a:t>110 Ds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13030" marR="0" indent="-19685">
                        <a:lnSpc>
                          <a:spcPct val="107000"/>
                        </a:lnSpc>
                        <a:spcBef>
                          <a:spcPts val="0"/>
                        </a:spcBef>
                        <a:spcAft>
                          <a:spcPts val="0"/>
                        </a:spcAft>
                      </a:pPr>
                      <a:r>
                        <a:rPr lang="en-US" sz="1100">
                          <a:effectLst/>
                        </a:rPr>
                        <a:t>111 Rg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31750" marR="1270" indent="0" algn="ctr">
                        <a:lnSpc>
                          <a:spcPct val="107000"/>
                        </a:lnSpc>
                        <a:spcBef>
                          <a:spcPts val="0"/>
                        </a:spcBef>
                        <a:spcAft>
                          <a:spcPts val="0"/>
                        </a:spcAft>
                      </a:pPr>
                      <a:r>
                        <a:rPr lang="en-US" sz="1100">
                          <a:effectLst/>
                        </a:rPr>
                        <a:t>112 Cn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17145" marR="0" indent="0" algn="ctr">
                        <a:lnSpc>
                          <a:spcPct val="107000"/>
                        </a:lnSpc>
                        <a:spcBef>
                          <a:spcPts val="0"/>
                        </a:spcBef>
                        <a:spcAft>
                          <a:spcPts val="0"/>
                        </a:spcAft>
                      </a:pPr>
                      <a:r>
                        <a:rPr lang="en-US" sz="1100">
                          <a:effectLst/>
                        </a:rPr>
                        <a:t>113 Uut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96520" marR="0" indent="0">
                        <a:lnSpc>
                          <a:spcPct val="107000"/>
                        </a:lnSpc>
                        <a:spcBef>
                          <a:spcPts val="0"/>
                        </a:spcBef>
                        <a:spcAft>
                          <a:spcPts val="0"/>
                        </a:spcAft>
                      </a:pPr>
                      <a:r>
                        <a:rPr lang="en-US" sz="1100">
                          <a:effectLst/>
                        </a:rPr>
                        <a:t>114 </a:t>
                      </a:r>
                    </a:p>
                    <a:p>
                      <a:pPr marL="1905" marR="0" indent="0" algn="ctr">
                        <a:lnSpc>
                          <a:spcPct val="107000"/>
                        </a:lnSpc>
                        <a:spcBef>
                          <a:spcPts val="0"/>
                        </a:spcBef>
                        <a:spcAft>
                          <a:spcPts val="0"/>
                        </a:spcAft>
                      </a:pPr>
                      <a:r>
                        <a:rPr lang="en-US" sz="1100">
                          <a:effectLst/>
                        </a:rPr>
                        <a:t>Fl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95885" marR="0" indent="0">
                        <a:lnSpc>
                          <a:spcPct val="107000"/>
                        </a:lnSpc>
                        <a:spcBef>
                          <a:spcPts val="0"/>
                        </a:spcBef>
                        <a:spcAft>
                          <a:spcPts val="0"/>
                        </a:spcAft>
                      </a:pPr>
                      <a:r>
                        <a:rPr lang="en-US" sz="1100">
                          <a:effectLst/>
                        </a:rPr>
                        <a:t>115 </a:t>
                      </a:r>
                    </a:p>
                    <a:p>
                      <a:pPr marL="87630" marR="0" indent="0">
                        <a:lnSpc>
                          <a:spcPct val="107000"/>
                        </a:lnSpc>
                        <a:spcBef>
                          <a:spcPts val="0"/>
                        </a:spcBef>
                        <a:spcAft>
                          <a:spcPts val="0"/>
                        </a:spcAft>
                      </a:pPr>
                      <a:r>
                        <a:rPr lang="en-US" sz="1100">
                          <a:effectLst/>
                        </a:rPr>
                        <a:t>Uup </a:t>
                      </a:r>
                      <a:endParaRPr lang="en-US" sz="110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42545" marR="12700" indent="0" algn="ctr">
                        <a:lnSpc>
                          <a:spcPct val="107000"/>
                        </a:lnSpc>
                        <a:spcBef>
                          <a:spcPts val="0"/>
                        </a:spcBef>
                        <a:spcAft>
                          <a:spcPts val="0"/>
                        </a:spcAft>
                      </a:pPr>
                      <a:r>
                        <a:rPr lang="en-US" sz="1100" dirty="0">
                          <a:effectLst/>
                        </a:rPr>
                        <a:t>116 </a:t>
                      </a:r>
                      <a:r>
                        <a:rPr lang="en-US" sz="1100" dirty="0" err="1">
                          <a:effectLst/>
                        </a:rPr>
                        <a:t>Lv</a:t>
                      </a:r>
                      <a:r>
                        <a:rPr lang="en-US" sz="11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95885" marR="0" indent="0">
                        <a:lnSpc>
                          <a:spcPct val="107000"/>
                        </a:lnSpc>
                        <a:spcBef>
                          <a:spcPts val="0"/>
                        </a:spcBef>
                        <a:spcAft>
                          <a:spcPts val="0"/>
                        </a:spcAft>
                      </a:pPr>
                      <a:r>
                        <a:rPr lang="en-US" sz="1100" dirty="0">
                          <a:effectLst/>
                        </a:rPr>
                        <a:t>117 </a:t>
                      </a:r>
                    </a:p>
                    <a:p>
                      <a:pPr marL="90170" marR="0" indent="0">
                        <a:lnSpc>
                          <a:spcPct val="107000"/>
                        </a:lnSpc>
                        <a:spcBef>
                          <a:spcPts val="0"/>
                        </a:spcBef>
                        <a:spcAft>
                          <a:spcPts val="0"/>
                        </a:spcAft>
                      </a:pPr>
                      <a:r>
                        <a:rPr lang="en-US" sz="1100" dirty="0" err="1">
                          <a:effectLst/>
                        </a:rPr>
                        <a:t>Uus</a:t>
                      </a:r>
                      <a:r>
                        <a:rPr lang="en-US" sz="11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c>
                  <a:txBody>
                    <a:bodyPr/>
                    <a:lstStyle/>
                    <a:p>
                      <a:pPr marL="94615" marR="0" indent="0">
                        <a:lnSpc>
                          <a:spcPct val="107000"/>
                        </a:lnSpc>
                        <a:spcBef>
                          <a:spcPts val="0"/>
                        </a:spcBef>
                        <a:spcAft>
                          <a:spcPts val="0"/>
                        </a:spcAft>
                      </a:pPr>
                      <a:r>
                        <a:rPr lang="en-US" sz="1100" dirty="0">
                          <a:effectLst/>
                        </a:rPr>
                        <a:t>118 </a:t>
                      </a:r>
                    </a:p>
                    <a:p>
                      <a:pPr marL="86360" marR="0" indent="0">
                        <a:lnSpc>
                          <a:spcPct val="107000"/>
                        </a:lnSpc>
                        <a:spcBef>
                          <a:spcPts val="0"/>
                        </a:spcBef>
                        <a:spcAft>
                          <a:spcPts val="0"/>
                        </a:spcAft>
                      </a:pPr>
                      <a:r>
                        <a:rPr lang="en-US" sz="1100" dirty="0" err="1">
                          <a:effectLst/>
                        </a:rPr>
                        <a:t>Uuo</a:t>
                      </a:r>
                      <a:r>
                        <a:rPr lang="en-US" sz="1100" dirty="0">
                          <a:effectLst/>
                        </a:rPr>
                        <a:t> </a:t>
                      </a:r>
                      <a:endParaRPr lang="en-US" sz="1100" dirty="0">
                        <a:solidFill>
                          <a:srgbClr val="000000"/>
                        </a:solidFill>
                        <a:effectLst/>
                        <a:latin typeface="Arial" panose="020B0604020202020204" pitchFamily="34" charset="0"/>
                        <a:ea typeface="Arial" panose="020B0604020202020204" pitchFamily="34" charset="0"/>
                      </a:endParaRPr>
                    </a:p>
                  </a:txBody>
                  <a:tcPr marL="0" marR="0" marT="0" marB="4445"/>
                </a:tc>
              </a:tr>
            </a:tbl>
          </a:graphicData>
        </a:graphic>
      </p:graphicFrame>
      <p:grpSp>
        <p:nvGrpSpPr>
          <p:cNvPr id="5" name="Group 4"/>
          <p:cNvGrpSpPr/>
          <p:nvPr/>
        </p:nvGrpSpPr>
        <p:grpSpPr>
          <a:xfrm>
            <a:off x="5818188" y="9621311"/>
            <a:ext cx="533400" cy="6350"/>
            <a:chOff x="0" y="0"/>
            <a:chExt cx="533817" cy="6621"/>
          </a:xfrm>
        </p:grpSpPr>
        <p:sp>
          <p:nvSpPr>
            <p:cNvPr id="6"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grpSp>
        <p:nvGrpSpPr>
          <p:cNvPr id="7" name="Group 6"/>
          <p:cNvGrpSpPr/>
          <p:nvPr/>
        </p:nvGrpSpPr>
        <p:grpSpPr>
          <a:xfrm>
            <a:off x="7073900" y="9630836"/>
            <a:ext cx="533400" cy="6350"/>
            <a:chOff x="0" y="0"/>
            <a:chExt cx="533817" cy="6621"/>
          </a:xfrm>
        </p:grpSpPr>
        <p:sp>
          <p:nvSpPr>
            <p:cNvPr id="8" name="Shape 1125"/>
            <p:cNvSpPr/>
            <p:nvPr/>
          </p:nvSpPr>
          <p:spPr>
            <a:xfrm>
              <a:off x="0" y="0"/>
              <a:ext cx="533817" cy="0"/>
            </a:xfrm>
            <a:custGeom>
              <a:avLst/>
              <a:gdLst/>
              <a:ahLst/>
              <a:cxnLst/>
              <a:rect l="0" t="0" r="0" b="0"/>
              <a:pathLst>
                <a:path w="533817">
                  <a:moveTo>
                    <a:pt x="0" y="0"/>
                  </a:moveTo>
                  <a:lnTo>
                    <a:pt x="533817" y="0"/>
                  </a:lnTo>
                </a:path>
              </a:pathLst>
            </a:custGeom>
            <a:ln w="6621" cap="flat">
              <a:round/>
            </a:ln>
          </p:spPr>
          <p:style>
            <a:lnRef idx="1">
              <a:srgbClr val="000000"/>
            </a:lnRef>
            <a:fillRef idx="0">
              <a:srgbClr val="000000">
                <a:alpha val="0"/>
              </a:srgbClr>
            </a:fillRef>
            <a:effectRef idx="0">
              <a:scrgbClr r="0" g="0" b="0"/>
            </a:effectRef>
            <a:fontRef idx="none"/>
          </p:style>
          <p:txBody>
            <a:bodyPr/>
            <a:lstStyle/>
            <a:p>
              <a:endParaRPr lang="en-US"/>
            </a:p>
          </p:txBody>
        </p:sp>
      </p:grpSp>
      <p:graphicFrame>
        <p:nvGraphicFramePr>
          <p:cNvPr id="13" name="Content Placeholder 8"/>
          <p:cNvGraphicFramePr>
            <a:graphicFrameLocks/>
          </p:cNvGraphicFramePr>
          <p:nvPr>
            <p:extLst>
              <p:ext uri="{D42A27DB-BD31-4B8C-83A1-F6EECF244321}">
                <p14:modId xmlns:p14="http://schemas.microsoft.com/office/powerpoint/2010/main" val="1096878953"/>
              </p:ext>
            </p:extLst>
          </p:nvPr>
        </p:nvGraphicFramePr>
        <p:xfrm>
          <a:off x="731517" y="5613880"/>
          <a:ext cx="7570132" cy="799084"/>
        </p:xfrm>
        <a:graphic>
          <a:graphicData uri="http://schemas.openxmlformats.org/drawingml/2006/table">
            <a:tbl>
              <a:tblPr firstRow="1" firstCol="1" bandRow="1">
                <a:tableStyleId>{5940675A-B579-460E-94D1-54222C63F5DA}</a:tableStyleId>
              </a:tblPr>
              <a:tblGrid>
                <a:gridCol w="1335468"/>
                <a:gridCol w="446396"/>
                <a:gridCol w="442676"/>
                <a:gridCol w="446396"/>
                <a:gridCol w="442676"/>
                <a:gridCol w="446396"/>
                <a:gridCol w="442676"/>
                <a:gridCol w="446396"/>
                <a:gridCol w="446396"/>
                <a:gridCol w="446396"/>
                <a:gridCol w="446396"/>
                <a:gridCol w="442676"/>
                <a:gridCol w="446396"/>
                <a:gridCol w="446396"/>
                <a:gridCol w="446396"/>
              </a:tblGrid>
              <a:tr h="359410">
                <a:tc>
                  <a:txBody>
                    <a:bodyPr/>
                    <a:lstStyle/>
                    <a:p>
                      <a:pPr marL="0" marR="26035" indent="0" algn="ctr">
                        <a:lnSpc>
                          <a:spcPct val="107000"/>
                        </a:lnSpc>
                        <a:spcBef>
                          <a:spcPts val="0"/>
                        </a:spcBef>
                        <a:spcAft>
                          <a:spcPts val="0"/>
                        </a:spcAft>
                      </a:pPr>
                      <a:r>
                        <a:rPr lang="en-US" sz="800" dirty="0">
                          <a:effectLst/>
                        </a:rPr>
                        <a:t>*Lanthanides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nchor="ctr"/>
                </a:tc>
                <a:tc>
                  <a:txBody>
                    <a:bodyPr/>
                    <a:lstStyle/>
                    <a:p>
                      <a:pPr marL="0" marR="33020" indent="0" algn="ctr">
                        <a:lnSpc>
                          <a:spcPct val="107000"/>
                        </a:lnSpc>
                        <a:spcBef>
                          <a:spcPts val="0"/>
                        </a:spcBef>
                        <a:spcAft>
                          <a:spcPts val="0"/>
                        </a:spcAft>
                      </a:pPr>
                      <a:r>
                        <a:rPr lang="en-US" sz="800" dirty="0">
                          <a:effectLst/>
                        </a:rPr>
                        <a:t>58 </a:t>
                      </a:r>
                      <a:endParaRPr lang="en-US" sz="1000" dirty="0">
                        <a:effectLst/>
                      </a:endParaRPr>
                    </a:p>
                    <a:p>
                      <a:pPr marL="0" marR="33020" indent="0" algn="ctr">
                        <a:lnSpc>
                          <a:spcPct val="107000"/>
                        </a:lnSpc>
                        <a:spcBef>
                          <a:spcPts val="0"/>
                        </a:spcBef>
                        <a:spcAft>
                          <a:spcPts val="0"/>
                        </a:spcAft>
                      </a:pPr>
                      <a:r>
                        <a:rPr lang="en-US" sz="800" dirty="0">
                          <a:effectLst/>
                        </a:rPr>
                        <a:t>Ce </a:t>
                      </a:r>
                      <a:endParaRPr lang="en-US" sz="1000" dirty="0">
                        <a:effectLst/>
                      </a:endParaRPr>
                    </a:p>
                    <a:p>
                      <a:pPr marL="0" marR="33020" indent="0" algn="ctr">
                        <a:lnSpc>
                          <a:spcPct val="107000"/>
                        </a:lnSpc>
                        <a:spcBef>
                          <a:spcPts val="0"/>
                        </a:spcBef>
                        <a:spcAft>
                          <a:spcPts val="0"/>
                        </a:spcAft>
                      </a:pPr>
                      <a:r>
                        <a:rPr lang="en-US" sz="800" dirty="0">
                          <a:effectLst/>
                        </a:rPr>
                        <a:t>140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0" indent="0" algn="ctr">
                        <a:lnSpc>
                          <a:spcPct val="154000"/>
                        </a:lnSpc>
                        <a:spcBef>
                          <a:spcPts val="0"/>
                        </a:spcBef>
                        <a:spcAft>
                          <a:spcPts val="25"/>
                        </a:spcAft>
                      </a:pPr>
                      <a:r>
                        <a:rPr lang="en-US" sz="800" dirty="0">
                          <a:effectLst/>
                        </a:rPr>
                        <a:t>59 </a:t>
                      </a:r>
                      <a:r>
                        <a:rPr lang="en-US" sz="800" dirty="0" err="1">
                          <a:effectLst/>
                        </a:rPr>
                        <a:t>Pr</a:t>
                      </a:r>
                      <a:r>
                        <a:rPr lang="en-US" sz="800" dirty="0">
                          <a:effectLst/>
                        </a:rPr>
                        <a:t> </a:t>
                      </a:r>
                      <a:endParaRPr lang="en-US" sz="1000" dirty="0">
                        <a:effectLst/>
                      </a:endParaRPr>
                    </a:p>
                    <a:p>
                      <a:pPr marL="0" marR="29845" indent="0" algn="ctr">
                        <a:lnSpc>
                          <a:spcPct val="107000"/>
                        </a:lnSpc>
                        <a:spcBef>
                          <a:spcPts val="0"/>
                        </a:spcBef>
                        <a:spcAft>
                          <a:spcPts val="0"/>
                        </a:spcAft>
                      </a:pPr>
                      <a:r>
                        <a:rPr lang="en-US" sz="800" dirty="0">
                          <a:effectLst/>
                        </a:rPr>
                        <a:t>141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33020" indent="0" algn="ctr">
                        <a:lnSpc>
                          <a:spcPct val="107000"/>
                        </a:lnSpc>
                        <a:spcBef>
                          <a:spcPts val="0"/>
                        </a:spcBef>
                        <a:spcAft>
                          <a:spcPts val="0"/>
                        </a:spcAft>
                      </a:pPr>
                      <a:r>
                        <a:rPr lang="en-US" sz="800" dirty="0">
                          <a:effectLst/>
                        </a:rPr>
                        <a:t>60 </a:t>
                      </a:r>
                      <a:endParaRPr lang="en-US" sz="1000" dirty="0">
                        <a:effectLst/>
                      </a:endParaRPr>
                    </a:p>
                    <a:p>
                      <a:pPr marL="0" marR="33020" indent="0" algn="ctr">
                        <a:lnSpc>
                          <a:spcPct val="107000"/>
                        </a:lnSpc>
                        <a:spcBef>
                          <a:spcPts val="0"/>
                        </a:spcBef>
                        <a:spcAft>
                          <a:spcPts val="0"/>
                        </a:spcAft>
                      </a:pPr>
                      <a:r>
                        <a:rPr lang="en-US" sz="800" dirty="0" err="1">
                          <a:effectLst/>
                        </a:rPr>
                        <a:t>Nd</a:t>
                      </a:r>
                      <a:r>
                        <a:rPr lang="en-US" sz="800" dirty="0">
                          <a:effectLst/>
                        </a:rPr>
                        <a:t> </a:t>
                      </a:r>
                      <a:endParaRPr lang="en-US" sz="1000" dirty="0">
                        <a:effectLst/>
                      </a:endParaRPr>
                    </a:p>
                    <a:p>
                      <a:pPr marL="0" marR="33020" indent="0" algn="ctr">
                        <a:lnSpc>
                          <a:spcPct val="107000"/>
                        </a:lnSpc>
                        <a:spcBef>
                          <a:spcPts val="0"/>
                        </a:spcBef>
                        <a:spcAft>
                          <a:spcPts val="0"/>
                        </a:spcAft>
                      </a:pPr>
                      <a:r>
                        <a:rPr lang="en-US" sz="800" dirty="0">
                          <a:effectLst/>
                        </a:rPr>
                        <a:t>144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9845" indent="0" algn="ctr">
                        <a:lnSpc>
                          <a:spcPct val="107000"/>
                        </a:lnSpc>
                        <a:spcBef>
                          <a:spcPts val="0"/>
                        </a:spcBef>
                        <a:spcAft>
                          <a:spcPts val="0"/>
                        </a:spcAft>
                      </a:pPr>
                      <a:r>
                        <a:rPr lang="en-US" sz="800" dirty="0">
                          <a:effectLst/>
                        </a:rPr>
                        <a:t>61 </a:t>
                      </a:r>
                      <a:endParaRPr lang="en-US" sz="1000" dirty="0">
                        <a:effectLst/>
                      </a:endParaRPr>
                    </a:p>
                    <a:p>
                      <a:pPr marL="8255" marR="0" indent="0">
                        <a:lnSpc>
                          <a:spcPct val="107000"/>
                        </a:lnSpc>
                        <a:spcBef>
                          <a:spcPts val="0"/>
                        </a:spcBef>
                        <a:spcAft>
                          <a:spcPts val="0"/>
                        </a:spcAft>
                      </a:pPr>
                      <a:r>
                        <a:rPr lang="en-US" sz="800" dirty="0">
                          <a:effectLst/>
                        </a:rPr>
                        <a:t>Pm </a:t>
                      </a:r>
                      <a:endParaRPr lang="en-US" sz="1000" dirty="0">
                        <a:effectLst/>
                      </a:endParaRPr>
                    </a:p>
                    <a:p>
                      <a:pPr marL="0" marR="29845" indent="0" algn="ctr">
                        <a:lnSpc>
                          <a:spcPct val="107000"/>
                        </a:lnSpc>
                        <a:spcBef>
                          <a:spcPts val="0"/>
                        </a:spcBef>
                        <a:spcAft>
                          <a:spcPts val="0"/>
                        </a:spcAft>
                      </a:pPr>
                      <a:r>
                        <a:rPr lang="en-US" sz="800" dirty="0">
                          <a:effectLst/>
                        </a:rPr>
                        <a:t>147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7305" indent="0" algn="ctr">
                        <a:lnSpc>
                          <a:spcPct val="107000"/>
                        </a:lnSpc>
                        <a:spcBef>
                          <a:spcPts val="0"/>
                        </a:spcBef>
                        <a:spcAft>
                          <a:spcPts val="0"/>
                        </a:spcAft>
                      </a:pPr>
                      <a:r>
                        <a:rPr lang="en-US" sz="800">
                          <a:effectLst/>
                        </a:rPr>
                        <a:t>62 </a:t>
                      </a:r>
                      <a:endParaRPr lang="en-US" sz="1000">
                        <a:effectLst/>
                      </a:endParaRPr>
                    </a:p>
                    <a:p>
                      <a:pPr marL="11430" marR="0" indent="0">
                        <a:lnSpc>
                          <a:spcPct val="107000"/>
                        </a:lnSpc>
                        <a:spcBef>
                          <a:spcPts val="0"/>
                        </a:spcBef>
                        <a:spcAft>
                          <a:spcPts val="0"/>
                        </a:spcAft>
                      </a:pPr>
                      <a:r>
                        <a:rPr lang="en-US" sz="800">
                          <a:effectLst/>
                        </a:rPr>
                        <a:t>Sm </a:t>
                      </a:r>
                      <a:endParaRPr lang="en-US" sz="1000">
                        <a:effectLst/>
                      </a:endParaRPr>
                    </a:p>
                    <a:p>
                      <a:pPr marL="0" marR="27305" indent="0" algn="ctr">
                        <a:lnSpc>
                          <a:spcPct val="107000"/>
                        </a:lnSpc>
                        <a:spcBef>
                          <a:spcPts val="0"/>
                        </a:spcBef>
                        <a:spcAft>
                          <a:spcPts val="0"/>
                        </a:spcAft>
                      </a:pPr>
                      <a:r>
                        <a:rPr lang="en-US" sz="800">
                          <a:effectLst/>
                        </a:rPr>
                        <a:t>150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9845" indent="0" algn="ctr">
                        <a:lnSpc>
                          <a:spcPct val="107000"/>
                        </a:lnSpc>
                        <a:spcBef>
                          <a:spcPts val="0"/>
                        </a:spcBef>
                        <a:spcAft>
                          <a:spcPts val="0"/>
                        </a:spcAft>
                      </a:pPr>
                      <a:r>
                        <a:rPr lang="en-US" sz="800">
                          <a:effectLst/>
                        </a:rPr>
                        <a:t>63 </a:t>
                      </a:r>
                      <a:endParaRPr lang="en-US" sz="1000">
                        <a:effectLst/>
                      </a:endParaRPr>
                    </a:p>
                    <a:p>
                      <a:pPr marL="0" marR="29845" indent="0" algn="ctr">
                        <a:lnSpc>
                          <a:spcPct val="107000"/>
                        </a:lnSpc>
                        <a:spcBef>
                          <a:spcPts val="0"/>
                        </a:spcBef>
                        <a:spcAft>
                          <a:spcPts val="0"/>
                        </a:spcAft>
                      </a:pPr>
                      <a:r>
                        <a:rPr lang="en-US" sz="800">
                          <a:effectLst/>
                        </a:rPr>
                        <a:t>Eu </a:t>
                      </a:r>
                      <a:endParaRPr lang="en-US" sz="1000">
                        <a:effectLst/>
                      </a:endParaRPr>
                    </a:p>
                    <a:p>
                      <a:pPr marL="0" marR="29845" indent="0" algn="ctr">
                        <a:lnSpc>
                          <a:spcPct val="107000"/>
                        </a:lnSpc>
                        <a:spcBef>
                          <a:spcPts val="0"/>
                        </a:spcBef>
                        <a:spcAft>
                          <a:spcPts val="0"/>
                        </a:spcAft>
                      </a:pPr>
                      <a:r>
                        <a:rPr lang="en-US" sz="800">
                          <a:effectLst/>
                        </a:rPr>
                        <a:t>152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6670" indent="0" algn="ctr">
                        <a:lnSpc>
                          <a:spcPct val="107000"/>
                        </a:lnSpc>
                        <a:spcBef>
                          <a:spcPts val="0"/>
                        </a:spcBef>
                        <a:spcAft>
                          <a:spcPts val="0"/>
                        </a:spcAft>
                      </a:pPr>
                      <a:r>
                        <a:rPr lang="en-US" sz="800">
                          <a:effectLst/>
                        </a:rPr>
                        <a:t>64 </a:t>
                      </a:r>
                      <a:endParaRPr lang="en-US" sz="1000">
                        <a:effectLst/>
                      </a:endParaRPr>
                    </a:p>
                    <a:p>
                      <a:pPr marL="0" marR="26670" indent="0" algn="ctr">
                        <a:lnSpc>
                          <a:spcPct val="107000"/>
                        </a:lnSpc>
                        <a:spcBef>
                          <a:spcPts val="0"/>
                        </a:spcBef>
                        <a:spcAft>
                          <a:spcPts val="0"/>
                        </a:spcAft>
                      </a:pPr>
                      <a:r>
                        <a:rPr lang="en-US" sz="800">
                          <a:effectLst/>
                        </a:rPr>
                        <a:t>Gd </a:t>
                      </a:r>
                      <a:endParaRPr lang="en-US" sz="1000">
                        <a:effectLst/>
                      </a:endParaRPr>
                    </a:p>
                    <a:p>
                      <a:pPr marL="0" marR="26670" indent="0" algn="ctr">
                        <a:lnSpc>
                          <a:spcPct val="107000"/>
                        </a:lnSpc>
                        <a:spcBef>
                          <a:spcPts val="0"/>
                        </a:spcBef>
                        <a:spcAft>
                          <a:spcPts val="0"/>
                        </a:spcAft>
                      </a:pPr>
                      <a:r>
                        <a:rPr lang="en-US" sz="800">
                          <a:effectLst/>
                        </a:rPr>
                        <a:t>157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6670" indent="0" algn="ctr">
                        <a:lnSpc>
                          <a:spcPct val="107000"/>
                        </a:lnSpc>
                        <a:spcBef>
                          <a:spcPts val="0"/>
                        </a:spcBef>
                        <a:spcAft>
                          <a:spcPts val="0"/>
                        </a:spcAft>
                      </a:pPr>
                      <a:r>
                        <a:rPr lang="en-US" sz="800">
                          <a:effectLst/>
                        </a:rPr>
                        <a:t>65 </a:t>
                      </a:r>
                      <a:endParaRPr lang="en-US" sz="1000">
                        <a:effectLst/>
                      </a:endParaRPr>
                    </a:p>
                    <a:p>
                      <a:pPr marL="0" marR="26670" indent="0" algn="ctr">
                        <a:lnSpc>
                          <a:spcPct val="107000"/>
                        </a:lnSpc>
                        <a:spcBef>
                          <a:spcPts val="0"/>
                        </a:spcBef>
                        <a:spcAft>
                          <a:spcPts val="0"/>
                        </a:spcAft>
                      </a:pPr>
                      <a:r>
                        <a:rPr lang="en-US" sz="800">
                          <a:effectLst/>
                        </a:rPr>
                        <a:t>Tb </a:t>
                      </a:r>
                      <a:endParaRPr lang="en-US" sz="1000">
                        <a:effectLst/>
                      </a:endParaRPr>
                    </a:p>
                    <a:p>
                      <a:pPr marL="0" marR="26670" indent="0" algn="ctr">
                        <a:lnSpc>
                          <a:spcPct val="107000"/>
                        </a:lnSpc>
                        <a:spcBef>
                          <a:spcPts val="0"/>
                        </a:spcBef>
                        <a:spcAft>
                          <a:spcPts val="0"/>
                        </a:spcAft>
                      </a:pPr>
                      <a:r>
                        <a:rPr lang="en-US" sz="800">
                          <a:effectLst/>
                        </a:rPr>
                        <a:t>159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32385" indent="0" algn="ctr">
                        <a:lnSpc>
                          <a:spcPct val="107000"/>
                        </a:lnSpc>
                        <a:spcBef>
                          <a:spcPts val="0"/>
                        </a:spcBef>
                        <a:spcAft>
                          <a:spcPts val="0"/>
                        </a:spcAft>
                      </a:pPr>
                      <a:r>
                        <a:rPr lang="en-US" sz="800">
                          <a:effectLst/>
                        </a:rPr>
                        <a:t>66 </a:t>
                      </a:r>
                      <a:endParaRPr lang="en-US" sz="1000">
                        <a:effectLst/>
                      </a:endParaRPr>
                    </a:p>
                    <a:p>
                      <a:pPr marL="0" marR="32385" indent="0" algn="ctr">
                        <a:lnSpc>
                          <a:spcPct val="107000"/>
                        </a:lnSpc>
                        <a:spcBef>
                          <a:spcPts val="0"/>
                        </a:spcBef>
                        <a:spcAft>
                          <a:spcPts val="0"/>
                        </a:spcAft>
                      </a:pPr>
                      <a:r>
                        <a:rPr lang="en-US" sz="800">
                          <a:effectLst/>
                        </a:rPr>
                        <a:t>Dy </a:t>
                      </a:r>
                      <a:endParaRPr lang="en-US" sz="1000">
                        <a:effectLst/>
                      </a:endParaRPr>
                    </a:p>
                    <a:p>
                      <a:pPr marL="0" marR="32385" indent="0" algn="ctr">
                        <a:lnSpc>
                          <a:spcPct val="107000"/>
                        </a:lnSpc>
                        <a:spcBef>
                          <a:spcPts val="0"/>
                        </a:spcBef>
                        <a:spcAft>
                          <a:spcPts val="0"/>
                        </a:spcAft>
                      </a:pPr>
                      <a:r>
                        <a:rPr lang="en-US" sz="800">
                          <a:effectLst/>
                        </a:rPr>
                        <a:t>163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32385" indent="0" algn="ctr">
                        <a:lnSpc>
                          <a:spcPct val="107000"/>
                        </a:lnSpc>
                        <a:spcBef>
                          <a:spcPts val="0"/>
                        </a:spcBef>
                        <a:spcAft>
                          <a:spcPts val="0"/>
                        </a:spcAft>
                      </a:pPr>
                      <a:r>
                        <a:rPr lang="en-US" sz="800">
                          <a:effectLst/>
                        </a:rPr>
                        <a:t>67 </a:t>
                      </a:r>
                      <a:endParaRPr lang="en-US" sz="1000">
                        <a:effectLst/>
                      </a:endParaRPr>
                    </a:p>
                    <a:p>
                      <a:pPr marL="0" marR="32385" indent="0" algn="ctr">
                        <a:lnSpc>
                          <a:spcPct val="107000"/>
                        </a:lnSpc>
                        <a:spcBef>
                          <a:spcPts val="0"/>
                        </a:spcBef>
                        <a:spcAft>
                          <a:spcPts val="0"/>
                        </a:spcAft>
                      </a:pPr>
                      <a:r>
                        <a:rPr lang="en-US" sz="800">
                          <a:effectLst/>
                        </a:rPr>
                        <a:t>Ho </a:t>
                      </a:r>
                      <a:endParaRPr lang="en-US" sz="1000">
                        <a:effectLst/>
                      </a:endParaRPr>
                    </a:p>
                    <a:p>
                      <a:pPr marL="0" marR="32385" indent="0" algn="ctr">
                        <a:lnSpc>
                          <a:spcPct val="107000"/>
                        </a:lnSpc>
                        <a:spcBef>
                          <a:spcPts val="0"/>
                        </a:spcBef>
                        <a:spcAft>
                          <a:spcPts val="0"/>
                        </a:spcAft>
                      </a:pPr>
                      <a:r>
                        <a:rPr lang="en-US" sz="800">
                          <a:effectLst/>
                        </a:rPr>
                        <a:t>165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0" indent="0" algn="ctr">
                        <a:lnSpc>
                          <a:spcPct val="154000"/>
                        </a:lnSpc>
                        <a:spcBef>
                          <a:spcPts val="0"/>
                        </a:spcBef>
                        <a:spcAft>
                          <a:spcPts val="25"/>
                        </a:spcAft>
                      </a:pPr>
                      <a:r>
                        <a:rPr lang="en-US" sz="800">
                          <a:effectLst/>
                        </a:rPr>
                        <a:t>68 Er </a:t>
                      </a:r>
                      <a:endParaRPr lang="en-US" sz="1000">
                        <a:effectLst/>
                      </a:endParaRPr>
                    </a:p>
                    <a:p>
                      <a:pPr marL="0" marR="29210" indent="0" algn="ctr">
                        <a:lnSpc>
                          <a:spcPct val="107000"/>
                        </a:lnSpc>
                        <a:spcBef>
                          <a:spcPts val="0"/>
                        </a:spcBef>
                        <a:spcAft>
                          <a:spcPts val="0"/>
                        </a:spcAft>
                      </a:pPr>
                      <a:r>
                        <a:rPr lang="en-US" sz="800">
                          <a:effectLst/>
                        </a:rPr>
                        <a:t>167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6670" indent="0" algn="ctr">
                        <a:lnSpc>
                          <a:spcPct val="107000"/>
                        </a:lnSpc>
                        <a:spcBef>
                          <a:spcPts val="0"/>
                        </a:spcBef>
                        <a:spcAft>
                          <a:spcPts val="0"/>
                        </a:spcAft>
                      </a:pPr>
                      <a:r>
                        <a:rPr lang="en-US" sz="800">
                          <a:effectLst/>
                        </a:rPr>
                        <a:t>69 </a:t>
                      </a:r>
                      <a:endParaRPr lang="en-US" sz="1000">
                        <a:effectLst/>
                      </a:endParaRPr>
                    </a:p>
                    <a:p>
                      <a:pPr marL="0" marR="26670" indent="0" algn="ctr">
                        <a:lnSpc>
                          <a:spcPct val="107000"/>
                        </a:lnSpc>
                        <a:spcBef>
                          <a:spcPts val="0"/>
                        </a:spcBef>
                        <a:spcAft>
                          <a:spcPts val="0"/>
                        </a:spcAft>
                      </a:pPr>
                      <a:r>
                        <a:rPr lang="en-US" sz="800">
                          <a:effectLst/>
                        </a:rPr>
                        <a:t>Tm </a:t>
                      </a:r>
                      <a:endParaRPr lang="en-US" sz="1000">
                        <a:effectLst/>
                      </a:endParaRPr>
                    </a:p>
                    <a:p>
                      <a:pPr marL="0" marR="26670" indent="0" algn="ctr">
                        <a:lnSpc>
                          <a:spcPct val="107000"/>
                        </a:lnSpc>
                        <a:spcBef>
                          <a:spcPts val="0"/>
                        </a:spcBef>
                        <a:spcAft>
                          <a:spcPts val="0"/>
                        </a:spcAft>
                      </a:pPr>
                      <a:r>
                        <a:rPr lang="en-US" sz="800">
                          <a:effectLst/>
                        </a:rPr>
                        <a:t>169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6670" indent="0" algn="ctr">
                        <a:lnSpc>
                          <a:spcPct val="107000"/>
                        </a:lnSpc>
                        <a:spcBef>
                          <a:spcPts val="0"/>
                        </a:spcBef>
                        <a:spcAft>
                          <a:spcPts val="0"/>
                        </a:spcAft>
                      </a:pPr>
                      <a:r>
                        <a:rPr lang="en-US" sz="800">
                          <a:effectLst/>
                        </a:rPr>
                        <a:t>70 </a:t>
                      </a:r>
                      <a:endParaRPr lang="en-US" sz="1000">
                        <a:effectLst/>
                      </a:endParaRPr>
                    </a:p>
                    <a:p>
                      <a:pPr marL="0" marR="26670" indent="0" algn="ctr">
                        <a:lnSpc>
                          <a:spcPct val="107000"/>
                        </a:lnSpc>
                        <a:spcBef>
                          <a:spcPts val="0"/>
                        </a:spcBef>
                        <a:spcAft>
                          <a:spcPts val="0"/>
                        </a:spcAft>
                      </a:pPr>
                      <a:r>
                        <a:rPr lang="en-US" sz="800">
                          <a:effectLst/>
                        </a:rPr>
                        <a:t>Yb </a:t>
                      </a:r>
                      <a:endParaRPr lang="en-US" sz="1000">
                        <a:effectLst/>
                      </a:endParaRPr>
                    </a:p>
                    <a:p>
                      <a:pPr marL="0" marR="26670" indent="0" algn="ctr">
                        <a:lnSpc>
                          <a:spcPct val="107000"/>
                        </a:lnSpc>
                        <a:spcBef>
                          <a:spcPts val="0"/>
                        </a:spcBef>
                        <a:spcAft>
                          <a:spcPts val="0"/>
                        </a:spcAft>
                      </a:pPr>
                      <a:r>
                        <a:rPr lang="en-US" sz="800">
                          <a:effectLst/>
                        </a:rPr>
                        <a:t>173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32385" indent="0" algn="ctr">
                        <a:lnSpc>
                          <a:spcPct val="107000"/>
                        </a:lnSpc>
                        <a:spcBef>
                          <a:spcPts val="0"/>
                        </a:spcBef>
                        <a:spcAft>
                          <a:spcPts val="0"/>
                        </a:spcAft>
                      </a:pPr>
                      <a:r>
                        <a:rPr lang="en-US" sz="800">
                          <a:effectLst/>
                        </a:rPr>
                        <a:t>71 </a:t>
                      </a:r>
                      <a:endParaRPr lang="en-US" sz="1000">
                        <a:effectLst/>
                      </a:endParaRPr>
                    </a:p>
                    <a:p>
                      <a:pPr marL="0" marR="32385" indent="0" algn="ctr">
                        <a:lnSpc>
                          <a:spcPct val="107000"/>
                        </a:lnSpc>
                        <a:spcBef>
                          <a:spcPts val="0"/>
                        </a:spcBef>
                        <a:spcAft>
                          <a:spcPts val="0"/>
                        </a:spcAft>
                      </a:pPr>
                      <a:r>
                        <a:rPr lang="en-US" sz="800">
                          <a:effectLst/>
                        </a:rPr>
                        <a:t>Lu </a:t>
                      </a:r>
                      <a:endParaRPr lang="en-US" sz="1000">
                        <a:effectLst/>
                      </a:endParaRPr>
                    </a:p>
                    <a:p>
                      <a:pPr marL="0" marR="32385" indent="0" algn="ctr">
                        <a:lnSpc>
                          <a:spcPct val="107000"/>
                        </a:lnSpc>
                        <a:spcBef>
                          <a:spcPts val="0"/>
                        </a:spcBef>
                        <a:spcAft>
                          <a:spcPts val="0"/>
                        </a:spcAft>
                      </a:pPr>
                      <a:r>
                        <a:rPr lang="en-US" sz="800">
                          <a:effectLst/>
                        </a:rPr>
                        <a:t>175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r>
              <a:tr h="359410">
                <a:tc>
                  <a:txBody>
                    <a:bodyPr/>
                    <a:lstStyle/>
                    <a:p>
                      <a:pPr marL="0" marR="26670" indent="0" algn="ctr">
                        <a:lnSpc>
                          <a:spcPct val="107000"/>
                        </a:lnSpc>
                        <a:spcBef>
                          <a:spcPts val="0"/>
                        </a:spcBef>
                        <a:spcAft>
                          <a:spcPts val="0"/>
                        </a:spcAft>
                      </a:pPr>
                      <a:r>
                        <a:rPr lang="en-US" sz="800" dirty="0">
                          <a:effectLst/>
                        </a:rPr>
                        <a:t>†Actinides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nchor="ctr"/>
                </a:tc>
                <a:tc>
                  <a:txBody>
                    <a:bodyPr/>
                    <a:lstStyle/>
                    <a:p>
                      <a:pPr marL="0" marR="33020" indent="0" algn="ctr">
                        <a:lnSpc>
                          <a:spcPct val="107000"/>
                        </a:lnSpc>
                        <a:spcBef>
                          <a:spcPts val="0"/>
                        </a:spcBef>
                        <a:spcAft>
                          <a:spcPts val="0"/>
                        </a:spcAft>
                      </a:pPr>
                      <a:r>
                        <a:rPr lang="en-US" sz="800">
                          <a:effectLst/>
                        </a:rPr>
                        <a:t>90 </a:t>
                      </a:r>
                      <a:endParaRPr lang="en-US" sz="1000">
                        <a:effectLst/>
                      </a:endParaRPr>
                    </a:p>
                    <a:p>
                      <a:pPr marL="0" marR="33020" indent="0" algn="ctr">
                        <a:lnSpc>
                          <a:spcPct val="107000"/>
                        </a:lnSpc>
                        <a:spcBef>
                          <a:spcPts val="0"/>
                        </a:spcBef>
                        <a:spcAft>
                          <a:spcPts val="0"/>
                        </a:spcAft>
                      </a:pPr>
                      <a:r>
                        <a:rPr lang="en-US" sz="800">
                          <a:effectLst/>
                        </a:rPr>
                        <a:t>Th </a:t>
                      </a:r>
                      <a:endParaRPr lang="en-US" sz="1000">
                        <a:effectLst/>
                      </a:endParaRPr>
                    </a:p>
                    <a:p>
                      <a:pPr marL="0" marR="33020" indent="0" algn="ctr">
                        <a:lnSpc>
                          <a:spcPct val="107000"/>
                        </a:lnSpc>
                        <a:spcBef>
                          <a:spcPts val="0"/>
                        </a:spcBef>
                        <a:spcAft>
                          <a:spcPts val="0"/>
                        </a:spcAft>
                      </a:pPr>
                      <a:r>
                        <a:rPr lang="en-US" sz="800">
                          <a:effectLst/>
                        </a:rPr>
                        <a:t>232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9845" indent="0" algn="ctr">
                        <a:lnSpc>
                          <a:spcPct val="107000"/>
                        </a:lnSpc>
                        <a:spcBef>
                          <a:spcPts val="0"/>
                        </a:spcBef>
                        <a:spcAft>
                          <a:spcPts val="0"/>
                        </a:spcAft>
                      </a:pPr>
                      <a:r>
                        <a:rPr lang="en-US" sz="800">
                          <a:effectLst/>
                        </a:rPr>
                        <a:t>91 </a:t>
                      </a:r>
                      <a:endParaRPr lang="en-US" sz="1000">
                        <a:effectLst/>
                      </a:endParaRPr>
                    </a:p>
                    <a:p>
                      <a:pPr marL="0" marR="29845" indent="0" algn="ctr">
                        <a:lnSpc>
                          <a:spcPct val="107000"/>
                        </a:lnSpc>
                        <a:spcBef>
                          <a:spcPts val="0"/>
                        </a:spcBef>
                        <a:spcAft>
                          <a:spcPts val="0"/>
                        </a:spcAft>
                      </a:pPr>
                      <a:r>
                        <a:rPr lang="en-US" sz="800">
                          <a:effectLst/>
                        </a:rPr>
                        <a:t>Pa </a:t>
                      </a:r>
                      <a:endParaRPr lang="en-US" sz="1000">
                        <a:effectLst/>
                      </a:endParaRPr>
                    </a:p>
                    <a:p>
                      <a:pPr marL="0" marR="29845" indent="0" algn="ctr">
                        <a:lnSpc>
                          <a:spcPct val="107000"/>
                        </a:lnSpc>
                        <a:spcBef>
                          <a:spcPts val="0"/>
                        </a:spcBef>
                        <a:spcAft>
                          <a:spcPts val="0"/>
                        </a:spcAft>
                      </a:pPr>
                      <a:r>
                        <a:rPr lang="en-US" sz="800">
                          <a:effectLst/>
                        </a:rPr>
                        <a:t>231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0" indent="0" algn="ctr">
                        <a:lnSpc>
                          <a:spcPct val="154000"/>
                        </a:lnSpc>
                        <a:spcBef>
                          <a:spcPts val="0"/>
                        </a:spcBef>
                        <a:spcAft>
                          <a:spcPts val="25"/>
                        </a:spcAft>
                      </a:pPr>
                      <a:r>
                        <a:rPr lang="en-US" sz="800">
                          <a:effectLst/>
                        </a:rPr>
                        <a:t>92 U </a:t>
                      </a:r>
                      <a:endParaRPr lang="en-US" sz="1000">
                        <a:effectLst/>
                      </a:endParaRPr>
                    </a:p>
                    <a:p>
                      <a:pPr marL="0" marR="33020" indent="0" algn="ctr">
                        <a:lnSpc>
                          <a:spcPct val="107000"/>
                        </a:lnSpc>
                        <a:spcBef>
                          <a:spcPts val="0"/>
                        </a:spcBef>
                        <a:spcAft>
                          <a:spcPts val="0"/>
                        </a:spcAft>
                      </a:pPr>
                      <a:r>
                        <a:rPr lang="en-US" sz="800">
                          <a:effectLst/>
                        </a:rPr>
                        <a:t>238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9845" indent="0" algn="ctr">
                        <a:lnSpc>
                          <a:spcPct val="107000"/>
                        </a:lnSpc>
                        <a:spcBef>
                          <a:spcPts val="0"/>
                        </a:spcBef>
                        <a:spcAft>
                          <a:spcPts val="0"/>
                        </a:spcAft>
                      </a:pPr>
                      <a:r>
                        <a:rPr lang="en-US" sz="800">
                          <a:effectLst/>
                        </a:rPr>
                        <a:t>93 </a:t>
                      </a:r>
                      <a:endParaRPr lang="en-US" sz="1000">
                        <a:effectLst/>
                      </a:endParaRPr>
                    </a:p>
                    <a:p>
                      <a:pPr marL="0" marR="29845" indent="0" algn="ctr">
                        <a:lnSpc>
                          <a:spcPct val="107000"/>
                        </a:lnSpc>
                        <a:spcBef>
                          <a:spcPts val="0"/>
                        </a:spcBef>
                        <a:spcAft>
                          <a:spcPts val="0"/>
                        </a:spcAft>
                      </a:pPr>
                      <a:r>
                        <a:rPr lang="en-US" sz="800">
                          <a:effectLst/>
                        </a:rPr>
                        <a:t>Np </a:t>
                      </a:r>
                      <a:endParaRPr lang="en-US" sz="1000">
                        <a:effectLst/>
                      </a:endParaRPr>
                    </a:p>
                    <a:p>
                      <a:pPr marL="0" marR="29845" indent="0" algn="ctr">
                        <a:lnSpc>
                          <a:spcPct val="107000"/>
                        </a:lnSpc>
                        <a:spcBef>
                          <a:spcPts val="0"/>
                        </a:spcBef>
                        <a:spcAft>
                          <a:spcPts val="0"/>
                        </a:spcAft>
                      </a:pPr>
                      <a:r>
                        <a:rPr lang="en-US" sz="800">
                          <a:effectLst/>
                        </a:rPr>
                        <a:t>237 </a:t>
                      </a:r>
                      <a:endParaRPr lang="en-US" sz="100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7305" indent="0" algn="ctr">
                        <a:lnSpc>
                          <a:spcPct val="107000"/>
                        </a:lnSpc>
                        <a:spcBef>
                          <a:spcPts val="0"/>
                        </a:spcBef>
                        <a:spcAft>
                          <a:spcPts val="0"/>
                        </a:spcAft>
                      </a:pPr>
                      <a:r>
                        <a:rPr lang="en-US" sz="800" dirty="0">
                          <a:effectLst/>
                        </a:rPr>
                        <a:t>94 </a:t>
                      </a:r>
                      <a:endParaRPr lang="en-US" sz="1000" dirty="0">
                        <a:effectLst/>
                      </a:endParaRPr>
                    </a:p>
                    <a:p>
                      <a:pPr marL="0" marR="27305" indent="0" algn="ctr">
                        <a:lnSpc>
                          <a:spcPct val="107000"/>
                        </a:lnSpc>
                        <a:spcBef>
                          <a:spcPts val="0"/>
                        </a:spcBef>
                        <a:spcAft>
                          <a:spcPts val="0"/>
                        </a:spcAft>
                      </a:pPr>
                      <a:r>
                        <a:rPr lang="en-US" sz="800" dirty="0">
                          <a:effectLst/>
                        </a:rPr>
                        <a:t>Pu </a:t>
                      </a:r>
                      <a:endParaRPr lang="en-US" sz="1000" dirty="0">
                        <a:effectLst/>
                      </a:endParaRPr>
                    </a:p>
                    <a:p>
                      <a:pPr marL="0" marR="27305" indent="0" algn="ctr">
                        <a:lnSpc>
                          <a:spcPct val="107000"/>
                        </a:lnSpc>
                        <a:spcBef>
                          <a:spcPts val="0"/>
                        </a:spcBef>
                        <a:spcAft>
                          <a:spcPts val="0"/>
                        </a:spcAft>
                      </a:pPr>
                      <a:r>
                        <a:rPr lang="en-US" sz="800" dirty="0">
                          <a:effectLst/>
                        </a:rPr>
                        <a:t>242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9845" indent="0" algn="ctr">
                        <a:lnSpc>
                          <a:spcPct val="107000"/>
                        </a:lnSpc>
                        <a:spcBef>
                          <a:spcPts val="0"/>
                        </a:spcBef>
                        <a:spcAft>
                          <a:spcPts val="0"/>
                        </a:spcAft>
                      </a:pPr>
                      <a:r>
                        <a:rPr lang="en-US" sz="800" dirty="0">
                          <a:effectLst/>
                        </a:rPr>
                        <a:t>95 </a:t>
                      </a:r>
                      <a:endParaRPr lang="en-US" sz="1000" dirty="0">
                        <a:effectLst/>
                      </a:endParaRPr>
                    </a:p>
                    <a:p>
                      <a:pPr marL="8255" marR="0" indent="0">
                        <a:lnSpc>
                          <a:spcPct val="107000"/>
                        </a:lnSpc>
                        <a:spcBef>
                          <a:spcPts val="0"/>
                        </a:spcBef>
                        <a:spcAft>
                          <a:spcPts val="0"/>
                        </a:spcAft>
                      </a:pPr>
                      <a:r>
                        <a:rPr lang="en-US" sz="800" dirty="0">
                          <a:effectLst/>
                        </a:rPr>
                        <a:t>Am </a:t>
                      </a:r>
                      <a:endParaRPr lang="en-US" sz="1000" dirty="0">
                        <a:effectLst/>
                      </a:endParaRPr>
                    </a:p>
                    <a:p>
                      <a:pPr marL="0" marR="29845" indent="0" algn="ctr">
                        <a:lnSpc>
                          <a:spcPct val="107000"/>
                        </a:lnSpc>
                        <a:spcBef>
                          <a:spcPts val="0"/>
                        </a:spcBef>
                        <a:spcAft>
                          <a:spcPts val="0"/>
                        </a:spcAft>
                      </a:pPr>
                      <a:r>
                        <a:rPr lang="en-US" sz="800" dirty="0">
                          <a:effectLst/>
                        </a:rPr>
                        <a:t>243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6670" indent="0" algn="ctr">
                        <a:lnSpc>
                          <a:spcPct val="107000"/>
                        </a:lnSpc>
                        <a:spcBef>
                          <a:spcPts val="0"/>
                        </a:spcBef>
                        <a:spcAft>
                          <a:spcPts val="0"/>
                        </a:spcAft>
                      </a:pPr>
                      <a:r>
                        <a:rPr lang="en-US" sz="800" dirty="0">
                          <a:effectLst/>
                        </a:rPr>
                        <a:t>96 </a:t>
                      </a:r>
                      <a:endParaRPr lang="en-US" sz="1000" dirty="0">
                        <a:effectLst/>
                      </a:endParaRPr>
                    </a:p>
                    <a:p>
                      <a:pPr marL="8890" marR="0" indent="0">
                        <a:lnSpc>
                          <a:spcPct val="107000"/>
                        </a:lnSpc>
                        <a:spcBef>
                          <a:spcPts val="0"/>
                        </a:spcBef>
                        <a:spcAft>
                          <a:spcPts val="0"/>
                        </a:spcAft>
                      </a:pPr>
                      <a:r>
                        <a:rPr lang="en-US" sz="800" dirty="0">
                          <a:effectLst/>
                        </a:rPr>
                        <a:t>Cm </a:t>
                      </a:r>
                      <a:endParaRPr lang="en-US" sz="1000" dirty="0">
                        <a:effectLst/>
                      </a:endParaRPr>
                    </a:p>
                    <a:p>
                      <a:pPr marL="0" marR="26670" indent="0" algn="ctr">
                        <a:lnSpc>
                          <a:spcPct val="107000"/>
                        </a:lnSpc>
                        <a:spcBef>
                          <a:spcPts val="0"/>
                        </a:spcBef>
                        <a:spcAft>
                          <a:spcPts val="0"/>
                        </a:spcAft>
                      </a:pPr>
                      <a:r>
                        <a:rPr lang="en-US" sz="800" dirty="0">
                          <a:effectLst/>
                        </a:rPr>
                        <a:t>247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6670" indent="0" algn="ctr">
                        <a:lnSpc>
                          <a:spcPct val="107000"/>
                        </a:lnSpc>
                        <a:spcBef>
                          <a:spcPts val="0"/>
                        </a:spcBef>
                        <a:spcAft>
                          <a:spcPts val="0"/>
                        </a:spcAft>
                      </a:pPr>
                      <a:r>
                        <a:rPr lang="en-US" sz="800" dirty="0">
                          <a:effectLst/>
                        </a:rPr>
                        <a:t>97 </a:t>
                      </a:r>
                      <a:endParaRPr lang="en-US" sz="1000" dirty="0">
                        <a:effectLst/>
                      </a:endParaRPr>
                    </a:p>
                    <a:p>
                      <a:pPr marL="0" marR="26670" indent="0" algn="ctr">
                        <a:lnSpc>
                          <a:spcPct val="107000"/>
                        </a:lnSpc>
                        <a:spcBef>
                          <a:spcPts val="0"/>
                        </a:spcBef>
                        <a:spcAft>
                          <a:spcPts val="0"/>
                        </a:spcAft>
                      </a:pPr>
                      <a:r>
                        <a:rPr lang="en-US" sz="800" dirty="0">
                          <a:effectLst/>
                        </a:rPr>
                        <a:t>Bk </a:t>
                      </a:r>
                      <a:endParaRPr lang="en-US" sz="1000" dirty="0">
                        <a:effectLst/>
                      </a:endParaRPr>
                    </a:p>
                    <a:p>
                      <a:pPr marL="0" marR="26670" indent="0" algn="ctr">
                        <a:lnSpc>
                          <a:spcPct val="107000"/>
                        </a:lnSpc>
                        <a:spcBef>
                          <a:spcPts val="0"/>
                        </a:spcBef>
                        <a:spcAft>
                          <a:spcPts val="0"/>
                        </a:spcAft>
                      </a:pPr>
                      <a:r>
                        <a:rPr lang="en-US" sz="800" dirty="0">
                          <a:effectLst/>
                        </a:rPr>
                        <a:t>251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0" indent="0" algn="ctr">
                        <a:lnSpc>
                          <a:spcPct val="154000"/>
                        </a:lnSpc>
                        <a:spcBef>
                          <a:spcPts val="0"/>
                        </a:spcBef>
                        <a:spcAft>
                          <a:spcPts val="25"/>
                        </a:spcAft>
                      </a:pPr>
                      <a:r>
                        <a:rPr lang="en-US" sz="800" dirty="0">
                          <a:effectLst/>
                        </a:rPr>
                        <a:t>98 </a:t>
                      </a:r>
                      <a:r>
                        <a:rPr lang="en-US" sz="800" dirty="0" err="1">
                          <a:effectLst/>
                        </a:rPr>
                        <a:t>Cf</a:t>
                      </a:r>
                      <a:r>
                        <a:rPr lang="en-US" sz="800" dirty="0">
                          <a:effectLst/>
                        </a:rPr>
                        <a:t> </a:t>
                      </a:r>
                      <a:endParaRPr lang="en-US" sz="1000" dirty="0">
                        <a:effectLst/>
                      </a:endParaRPr>
                    </a:p>
                    <a:p>
                      <a:pPr marL="0" marR="32385" indent="0" algn="ctr">
                        <a:lnSpc>
                          <a:spcPct val="107000"/>
                        </a:lnSpc>
                        <a:spcBef>
                          <a:spcPts val="0"/>
                        </a:spcBef>
                        <a:spcAft>
                          <a:spcPts val="0"/>
                        </a:spcAft>
                      </a:pPr>
                      <a:r>
                        <a:rPr lang="en-US" sz="800" dirty="0">
                          <a:effectLst/>
                        </a:rPr>
                        <a:t>251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32385" indent="0" algn="ctr">
                        <a:lnSpc>
                          <a:spcPct val="107000"/>
                        </a:lnSpc>
                        <a:spcBef>
                          <a:spcPts val="0"/>
                        </a:spcBef>
                        <a:spcAft>
                          <a:spcPts val="0"/>
                        </a:spcAft>
                      </a:pPr>
                      <a:r>
                        <a:rPr lang="en-US" sz="800" dirty="0">
                          <a:effectLst/>
                        </a:rPr>
                        <a:t>99 </a:t>
                      </a:r>
                      <a:endParaRPr lang="en-US" sz="1000" dirty="0">
                        <a:effectLst/>
                      </a:endParaRPr>
                    </a:p>
                    <a:p>
                      <a:pPr marL="0" marR="32385" indent="0" algn="ctr">
                        <a:lnSpc>
                          <a:spcPct val="107000"/>
                        </a:lnSpc>
                        <a:spcBef>
                          <a:spcPts val="0"/>
                        </a:spcBef>
                        <a:spcAft>
                          <a:spcPts val="0"/>
                        </a:spcAft>
                      </a:pPr>
                      <a:r>
                        <a:rPr lang="en-US" sz="800" dirty="0" err="1">
                          <a:effectLst/>
                        </a:rPr>
                        <a:t>Es</a:t>
                      </a:r>
                      <a:r>
                        <a:rPr lang="en-US" sz="800" dirty="0">
                          <a:effectLst/>
                        </a:rPr>
                        <a:t> </a:t>
                      </a:r>
                      <a:endParaRPr lang="en-US" sz="1000" dirty="0">
                        <a:effectLst/>
                      </a:endParaRPr>
                    </a:p>
                    <a:p>
                      <a:pPr marL="0" marR="32385" indent="0" algn="ctr">
                        <a:lnSpc>
                          <a:spcPct val="107000"/>
                        </a:lnSpc>
                        <a:spcBef>
                          <a:spcPts val="0"/>
                        </a:spcBef>
                        <a:spcAft>
                          <a:spcPts val="0"/>
                        </a:spcAft>
                      </a:pPr>
                      <a:r>
                        <a:rPr lang="en-US" sz="800" dirty="0">
                          <a:effectLst/>
                        </a:rPr>
                        <a:t>254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9210" indent="0" algn="ctr">
                        <a:lnSpc>
                          <a:spcPct val="107000"/>
                        </a:lnSpc>
                        <a:spcBef>
                          <a:spcPts val="0"/>
                        </a:spcBef>
                        <a:spcAft>
                          <a:spcPts val="0"/>
                        </a:spcAft>
                      </a:pPr>
                      <a:r>
                        <a:rPr lang="en-US" sz="800" dirty="0">
                          <a:effectLst/>
                        </a:rPr>
                        <a:t>100 </a:t>
                      </a:r>
                      <a:endParaRPr lang="en-US" sz="1000" dirty="0">
                        <a:effectLst/>
                      </a:endParaRPr>
                    </a:p>
                    <a:p>
                      <a:pPr marL="0" marR="29845" indent="0" algn="ctr">
                        <a:lnSpc>
                          <a:spcPct val="107000"/>
                        </a:lnSpc>
                        <a:spcBef>
                          <a:spcPts val="0"/>
                        </a:spcBef>
                        <a:spcAft>
                          <a:spcPts val="0"/>
                        </a:spcAft>
                      </a:pPr>
                      <a:r>
                        <a:rPr lang="en-US" sz="800" dirty="0" err="1">
                          <a:effectLst/>
                        </a:rPr>
                        <a:t>Fm</a:t>
                      </a:r>
                      <a:r>
                        <a:rPr lang="en-US" sz="800" dirty="0">
                          <a:effectLst/>
                        </a:rPr>
                        <a:t> </a:t>
                      </a:r>
                      <a:endParaRPr lang="en-US" sz="1000" dirty="0">
                        <a:effectLst/>
                      </a:endParaRPr>
                    </a:p>
                    <a:p>
                      <a:pPr marL="0" marR="29210" indent="0" algn="ctr">
                        <a:lnSpc>
                          <a:spcPct val="107000"/>
                        </a:lnSpc>
                        <a:spcBef>
                          <a:spcPts val="0"/>
                        </a:spcBef>
                        <a:spcAft>
                          <a:spcPts val="0"/>
                        </a:spcAft>
                      </a:pPr>
                      <a:r>
                        <a:rPr lang="en-US" sz="800" dirty="0">
                          <a:effectLst/>
                        </a:rPr>
                        <a:t>253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6670" indent="0" algn="ctr">
                        <a:lnSpc>
                          <a:spcPct val="107000"/>
                        </a:lnSpc>
                        <a:spcBef>
                          <a:spcPts val="0"/>
                        </a:spcBef>
                        <a:spcAft>
                          <a:spcPts val="0"/>
                        </a:spcAft>
                      </a:pPr>
                      <a:r>
                        <a:rPr lang="en-US" sz="800" dirty="0">
                          <a:effectLst/>
                        </a:rPr>
                        <a:t>101 </a:t>
                      </a:r>
                      <a:endParaRPr lang="en-US" sz="1000" dirty="0">
                        <a:effectLst/>
                      </a:endParaRPr>
                    </a:p>
                    <a:p>
                      <a:pPr marL="0" marR="26670" indent="0" algn="ctr">
                        <a:lnSpc>
                          <a:spcPct val="107000"/>
                        </a:lnSpc>
                        <a:spcBef>
                          <a:spcPts val="0"/>
                        </a:spcBef>
                        <a:spcAft>
                          <a:spcPts val="0"/>
                        </a:spcAft>
                      </a:pPr>
                      <a:r>
                        <a:rPr lang="en-US" sz="800" dirty="0" err="1">
                          <a:effectLst/>
                        </a:rPr>
                        <a:t>Md</a:t>
                      </a:r>
                      <a:r>
                        <a:rPr lang="en-US" sz="800" dirty="0">
                          <a:effectLst/>
                        </a:rPr>
                        <a:t> </a:t>
                      </a:r>
                      <a:endParaRPr lang="en-US" sz="1000" dirty="0">
                        <a:effectLst/>
                      </a:endParaRPr>
                    </a:p>
                    <a:p>
                      <a:pPr marL="0" marR="26670" indent="0" algn="ctr">
                        <a:lnSpc>
                          <a:spcPct val="107000"/>
                        </a:lnSpc>
                        <a:spcBef>
                          <a:spcPts val="0"/>
                        </a:spcBef>
                        <a:spcAft>
                          <a:spcPts val="0"/>
                        </a:spcAft>
                      </a:pPr>
                      <a:r>
                        <a:rPr lang="en-US" sz="800" dirty="0">
                          <a:effectLst/>
                        </a:rPr>
                        <a:t>256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26670" indent="0" algn="ctr">
                        <a:lnSpc>
                          <a:spcPct val="107000"/>
                        </a:lnSpc>
                        <a:spcBef>
                          <a:spcPts val="0"/>
                        </a:spcBef>
                        <a:spcAft>
                          <a:spcPts val="0"/>
                        </a:spcAft>
                      </a:pPr>
                      <a:r>
                        <a:rPr lang="en-US" sz="800" dirty="0">
                          <a:effectLst/>
                        </a:rPr>
                        <a:t>102 </a:t>
                      </a:r>
                      <a:endParaRPr lang="en-US" sz="1000" dirty="0">
                        <a:effectLst/>
                      </a:endParaRPr>
                    </a:p>
                    <a:p>
                      <a:pPr marL="0" marR="26670" indent="0" algn="ctr">
                        <a:lnSpc>
                          <a:spcPct val="107000"/>
                        </a:lnSpc>
                        <a:spcBef>
                          <a:spcPts val="0"/>
                        </a:spcBef>
                        <a:spcAft>
                          <a:spcPts val="0"/>
                        </a:spcAft>
                      </a:pPr>
                      <a:r>
                        <a:rPr lang="en-US" sz="800" dirty="0">
                          <a:effectLst/>
                        </a:rPr>
                        <a:t>No </a:t>
                      </a:r>
                      <a:endParaRPr lang="en-US" sz="1000" dirty="0">
                        <a:effectLst/>
                      </a:endParaRPr>
                    </a:p>
                    <a:p>
                      <a:pPr marL="0" marR="26670" indent="0" algn="ctr">
                        <a:lnSpc>
                          <a:spcPct val="107000"/>
                        </a:lnSpc>
                        <a:spcBef>
                          <a:spcPts val="0"/>
                        </a:spcBef>
                        <a:spcAft>
                          <a:spcPts val="0"/>
                        </a:spcAft>
                      </a:pPr>
                      <a:r>
                        <a:rPr lang="en-US" sz="800" dirty="0">
                          <a:effectLst/>
                        </a:rPr>
                        <a:t>254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c>
                  <a:txBody>
                    <a:bodyPr/>
                    <a:lstStyle/>
                    <a:p>
                      <a:pPr marL="0" marR="32385" indent="0" algn="ctr">
                        <a:lnSpc>
                          <a:spcPct val="107000"/>
                        </a:lnSpc>
                        <a:spcBef>
                          <a:spcPts val="0"/>
                        </a:spcBef>
                        <a:spcAft>
                          <a:spcPts val="0"/>
                        </a:spcAft>
                      </a:pPr>
                      <a:r>
                        <a:rPr lang="en-US" sz="800" dirty="0">
                          <a:effectLst/>
                        </a:rPr>
                        <a:t>103 </a:t>
                      </a:r>
                      <a:endParaRPr lang="en-US" sz="1000" dirty="0">
                        <a:effectLst/>
                      </a:endParaRPr>
                    </a:p>
                    <a:p>
                      <a:pPr marL="0" marR="32385" indent="0" algn="ctr">
                        <a:lnSpc>
                          <a:spcPct val="107000"/>
                        </a:lnSpc>
                        <a:spcBef>
                          <a:spcPts val="0"/>
                        </a:spcBef>
                        <a:spcAft>
                          <a:spcPts val="0"/>
                        </a:spcAft>
                      </a:pPr>
                      <a:r>
                        <a:rPr lang="en-US" sz="800" dirty="0" err="1">
                          <a:effectLst/>
                        </a:rPr>
                        <a:t>Lr</a:t>
                      </a:r>
                      <a:r>
                        <a:rPr lang="en-US" sz="800" dirty="0">
                          <a:effectLst/>
                        </a:rPr>
                        <a:t> </a:t>
                      </a:r>
                      <a:endParaRPr lang="en-US" sz="1000" dirty="0">
                        <a:effectLst/>
                      </a:endParaRPr>
                    </a:p>
                    <a:p>
                      <a:pPr marL="0" marR="32385" indent="0" algn="ctr">
                        <a:lnSpc>
                          <a:spcPct val="107000"/>
                        </a:lnSpc>
                        <a:spcBef>
                          <a:spcPts val="0"/>
                        </a:spcBef>
                        <a:spcAft>
                          <a:spcPts val="0"/>
                        </a:spcAft>
                      </a:pPr>
                      <a:r>
                        <a:rPr lang="en-US" sz="800" dirty="0">
                          <a:effectLst/>
                        </a:rPr>
                        <a:t>257 </a:t>
                      </a:r>
                      <a:endParaRPr lang="en-US" sz="1000" dirty="0">
                        <a:solidFill>
                          <a:srgbClr val="000000"/>
                        </a:solidFill>
                        <a:effectLst/>
                        <a:latin typeface="Arial" panose="020B0604020202020204" pitchFamily="34" charset="0"/>
                        <a:ea typeface="Arial" panose="020B0604020202020204" pitchFamily="34" charset="0"/>
                      </a:endParaRPr>
                    </a:p>
                  </a:txBody>
                  <a:tcPr marL="106045" marR="73025" marT="8255" marB="0"/>
                </a:tc>
              </a:tr>
            </a:tbl>
          </a:graphicData>
        </a:graphic>
      </p:graphicFrame>
    </p:spTree>
    <p:extLst>
      <p:ext uri="{BB962C8B-B14F-4D97-AF65-F5344CB8AC3E}">
        <p14:creationId xmlns:p14="http://schemas.microsoft.com/office/powerpoint/2010/main" val="27123694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3A744B887661468C41F5B6C1690F49" ma:contentTypeVersion="0" ma:contentTypeDescription="Create a new document." ma:contentTypeScope="" ma:versionID="0e6625a98ad7bc12138bd23adbc0cab1">
  <xsd:schema xmlns:xsd="http://www.w3.org/2001/XMLSchema" xmlns:p="http://schemas.microsoft.com/office/2006/metadata/properties" targetNamespace="http://schemas.microsoft.com/office/2006/metadata/properties" ma:root="true" ma:fieldsID="84d24c2467e79a5b957f305a830827c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9251888-2131-406B-A11D-51267F8D17F1}">
  <ds:schemaRefs>
    <ds:schemaRef ds:uri="http://schemas.openxmlformats.org/package/2006/metadata/core-properties"/>
    <ds:schemaRef ds:uri="http://purl.org/dc/elements/1.1/"/>
    <ds:schemaRef ds:uri="http://schemas.microsoft.com/office/2006/documentManagement/types"/>
    <ds:schemaRef ds:uri="http://purl.org/dc/terms/"/>
    <ds:schemaRef ds:uri="http://schemas.microsoft.com/office/2006/metadata/properties"/>
    <ds:schemaRef ds:uri="http://purl.org/dc/dcmitype/"/>
    <ds:schemaRef ds:uri="http://www.w3.org/XML/1998/namespace"/>
  </ds:schemaRefs>
</ds:datastoreItem>
</file>

<file path=customXml/itemProps2.xml><?xml version="1.0" encoding="utf-8"?>
<ds:datastoreItem xmlns:ds="http://schemas.openxmlformats.org/officeDocument/2006/customXml" ds:itemID="{EAB60998-A492-4857-920E-FE022BB711F9}">
  <ds:schemaRefs>
    <ds:schemaRef ds:uri="http://schemas.microsoft.com/sharepoint/v3/contenttype/forms"/>
  </ds:schemaRefs>
</ds:datastoreItem>
</file>

<file path=customXml/itemProps3.xml><?xml version="1.0" encoding="utf-8"?>
<ds:datastoreItem xmlns:ds="http://schemas.openxmlformats.org/officeDocument/2006/customXml" ds:itemID="{F6726848-2E5B-4F3A-A5FA-1876F84F91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Clarity.thmx</Template>
  <TotalTime>413</TotalTime>
  <Words>1049</Words>
  <Application>Microsoft Office PowerPoint</Application>
  <PresentationFormat>On-screen Show (4:3)</PresentationFormat>
  <Paragraphs>448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Clarity</vt:lpstr>
      <vt:lpstr>TOPIC 0C: Atomic Theory </vt:lpstr>
      <vt:lpstr>Brief history of atomic theory </vt:lpstr>
      <vt:lpstr> Dalton’s atomic theory  </vt:lpstr>
      <vt:lpstr>Structure of the atom and the periodic table  </vt:lpstr>
      <vt:lpstr>Structure of the atom and the periodic table (cont)</vt:lpstr>
      <vt:lpstr>Structure of the atom and the periodic table (cont)</vt:lpstr>
      <vt:lpstr>Structure of the atom and the periodic table (cont)</vt:lpstr>
      <vt:lpstr>Structure of the atom and the periodic table (cont)</vt:lpstr>
      <vt:lpstr>Structure of the atom and the periodic table (cont)</vt:lpstr>
      <vt:lpstr>Task 0Ci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Atoms and the Elements</dc:title>
  <dc:creator>Jamie Schlie</dc:creator>
  <cp:lastModifiedBy>Beran, Paul</cp:lastModifiedBy>
  <cp:revision>52</cp:revision>
  <dcterms:created xsi:type="dcterms:W3CDTF">2014-07-30T14:06:06Z</dcterms:created>
  <dcterms:modified xsi:type="dcterms:W3CDTF">2016-08-18T12:34:58Z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0x010100433A744B887661468C41F5B6C1690F49</vt:lpwstr>
  </property>
</Properties>
</file>